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669088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B5C4"/>
    <a:srgbClr val="FF8B8B"/>
    <a:srgbClr val="0996FF"/>
    <a:srgbClr val="1D33FF"/>
    <a:srgbClr val="0081E2"/>
    <a:srgbClr val="008E40"/>
    <a:srgbClr val="A7A7A7"/>
    <a:srgbClr val="C2C2C2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896" autoAdjust="0"/>
  </p:normalViewPr>
  <p:slideViewPr>
    <p:cSldViewPr snapToGrid="0">
      <p:cViewPr>
        <p:scale>
          <a:sx n="86" d="100"/>
          <a:sy n="86" d="100"/>
        </p:scale>
        <p:origin x="-486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20"/>
      <c:rotY val="4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210618012140068E-2"/>
          <c:y val="2.8644458073912641E-2"/>
          <c:w val="0.77116052761814347"/>
          <c:h val="0.75803468564375642"/>
        </c:manualLayout>
      </c:layout>
      <c:area3DChart>
        <c:grouping val="standard"/>
        <c:varyColors val="0"/>
        <c:ser>
          <c:idx val="0"/>
          <c:order val="0"/>
          <c:tx>
            <c:v>Serie1[[TIMData serie1]]</c:v>
          </c:tx>
          <c:spPr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c:spPr>
          <c:val>
            <c:numRef>
              <c:f>Sheet2!$C$3:$F$3</c:f>
              <c:numCache>
                <c:formatCode>General</c:formatCode>
                <c:ptCount val="4"/>
                <c:pt idx="0">
                  <c:v>50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v>Serie 2[[TIMData serie2]]</c:v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c:spPr>
          <c:val>
            <c:numRef>
              <c:f>Sheet2!$C$4:$F$4</c:f>
              <c:numCache>
                <c:formatCode>General</c:formatCode>
                <c:ptCount val="4"/>
                <c:pt idx="0">
                  <c:v>40</c:v>
                </c:pt>
                <c:pt idx="1">
                  <c:v>30</c:v>
                </c:pt>
                <c:pt idx="2">
                  <c:v>15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337152"/>
        <c:axId val="36338688"/>
        <c:axId val="36270080"/>
      </c:area3DChart>
      <c:catAx>
        <c:axId val="36337152"/>
        <c:scaling>
          <c:orientation val="minMax"/>
        </c:scaling>
        <c:delete val="0"/>
        <c:axPos val="b"/>
        <c:majorTickMark val="out"/>
        <c:minorTickMark val="none"/>
        <c:tickLblPos val="nextTo"/>
        <c:crossAx val="36338688"/>
        <c:crosses val="autoZero"/>
        <c:auto val="1"/>
        <c:lblAlgn val="ctr"/>
        <c:lblOffset val="100"/>
        <c:noMultiLvlLbl val="0"/>
      </c:catAx>
      <c:valAx>
        <c:axId val="36338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337152"/>
        <c:crosses val="autoZero"/>
        <c:crossBetween val="midCat"/>
      </c:valAx>
      <c:serAx>
        <c:axId val="36270080"/>
        <c:scaling>
          <c:orientation val="minMax"/>
        </c:scaling>
        <c:delete val="0"/>
        <c:axPos val="b"/>
        <c:majorTickMark val="out"/>
        <c:minorTickMark val="none"/>
        <c:tickLblPos val="nextTo"/>
        <c:crossAx val="36338688"/>
        <c:crosses val="autoZero"/>
      </c:serAx>
    </c:plotArea>
    <c:legend>
      <c:legendPos val="r"/>
      <c:layout/>
      <c:overlay val="0"/>
    </c:legend>
    <c:plotVisOnly val="1"/>
    <c:dispBlanksAs val="zero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B0E1F9E-C4DD-4DD8-9C49-882EC7F8CD4B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B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B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6AFF54D-8568-4868-87DC-A16EFC1AE8D7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17872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 userDrawn="1"/>
        </p:nvSpPr>
        <p:spPr>
          <a:xfrm>
            <a:off x="-2586038" y="-171450"/>
            <a:ext cx="10979151" cy="7297738"/>
          </a:xfrm>
          <a:custGeom>
            <a:avLst/>
            <a:gdLst>
              <a:gd name="connsiteX0" fmla="*/ 4175760 w 6718495"/>
              <a:gd name="connsiteY0" fmla="*/ 14068 h 8163951"/>
              <a:gd name="connsiteX1" fmla="*/ 6166338 w 6718495"/>
              <a:gd name="connsiteY1" fmla="*/ 7005711 h 8163951"/>
              <a:gd name="connsiteX2" fmla="*/ 862818 w 6718495"/>
              <a:gd name="connsiteY2" fmla="*/ 6963508 h 8163951"/>
              <a:gd name="connsiteX3" fmla="*/ 989427 w 6718495"/>
              <a:gd name="connsiteY3" fmla="*/ 0 h 8163951"/>
              <a:gd name="connsiteX0" fmla="*/ 4175760 w 6662977"/>
              <a:gd name="connsiteY0" fmla="*/ 805783 h 8922842"/>
              <a:gd name="connsiteX1" fmla="*/ 3842650 w 6662977"/>
              <a:gd name="connsiteY1" fmla="*/ 1165274 h 8922842"/>
              <a:gd name="connsiteX2" fmla="*/ 6166338 w 6662977"/>
              <a:gd name="connsiteY2" fmla="*/ 7797426 h 8922842"/>
              <a:gd name="connsiteX3" fmla="*/ 862818 w 6662977"/>
              <a:gd name="connsiteY3" fmla="*/ 7755223 h 8922842"/>
              <a:gd name="connsiteX4" fmla="*/ 989427 w 6662977"/>
              <a:gd name="connsiteY4" fmla="*/ 791715 h 8922842"/>
              <a:gd name="connsiteX0" fmla="*/ 4175760 w 6662977"/>
              <a:gd name="connsiteY0" fmla="*/ 805783 h 8922841"/>
              <a:gd name="connsiteX1" fmla="*/ 3842650 w 6662977"/>
              <a:gd name="connsiteY1" fmla="*/ 1165274 h 8922841"/>
              <a:gd name="connsiteX2" fmla="*/ 6166338 w 6662977"/>
              <a:gd name="connsiteY2" fmla="*/ 7797426 h 8922841"/>
              <a:gd name="connsiteX3" fmla="*/ 862818 w 6662977"/>
              <a:gd name="connsiteY3" fmla="*/ 7755223 h 8922841"/>
              <a:gd name="connsiteX4" fmla="*/ 989427 w 6662977"/>
              <a:gd name="connsiteY4" fmla="*/ 791715 h 8922841"/>
              <a:gd name="connsiteX0" fmla="*/ 4208526 w 6892335"/>
              <a:gd name="connsiteY0" fmla="*/ 805783 h 9041430"/>
              <a:gd name="connsiteX1" fmla="*/ 3875416 w 6892335"/>
              <a:gd name="connsiteY1" fmla="*/ 1165274 h 9041430"/>
              <a:gd name="connsiteX2" fmla="*/ 6395696 w 6892335"/>
              <a:gd name="connsiteY2" fmla="*/ 7943105 h 9041430"/>
              <a:gd name="connsiteX3" fmla="*/ 895584 w 6892335"/>
              <a:gd name="connsiteY3" fmla="*/ 7755223 h 9041430"/>
              <a:gd name="connsiteX4" fmla="*/ 1022193 w 6892335"/>
              <a:gd name="connsiteY4" fmla="*/ 791715 h 9041430"/>
              <a:gd name="connsiteX0" fmla="*/ 4208526 w 6395696"/>
              <a:gd name="connsiteY0" fmla="*/ 805783 h 9041430"/>
              <a:gd name="connsiteX1" fmla="*/ 3875416 w 6395696"/>
              <a:gd name="connsiteY1" fmla="*/ 1165274 h 9041430"/>
              <a:gd name="connsiteX2" fmla="*/ 6395696 w 6395696"/>
              <a:gd name="connsiteY2" fmla="*/ 7943105 h 9041430"/>
              <a:gd name="connsiteX3" fmla="*/ 895584 w 6395696"/>
              <a:gd name="connsiteY3" fmla="*/ 7755223 h 9041430"/>
              <a:gd name="connsiteX4" fmla="*/ 1022193 w 6395696"/>
              <a:gd name="connsiteY4" fmla="*/ 791715 h 9041430"/>
              <a:gd name="connsiteX0" fmla="*/ 4208526 w 6395696"/>
              <a:gd name="connsiteY0" fmla="*/ 805783 h 9041430"/>
              <a:gd name="connsiteX1" fmla="*/ 3875416 w 6395696"/>
              <a:gd name="connsiteY1" fmla="*/ 1165274 h 9041430"/>
              <a:gd name="connsiteX2" fmla="*/ 6395696 w 6395696"/>
              <a:gd name="connsiteY2" fmla="*/ 7943105 h 9041430"/>
              <a:gd name="connsiteX3" fmla="*/ 895584 w 6395696"/>
              <a:gd name="connsiteY3" fmla="*/ 7755223 h 9041430"/>
              <a:gd name="connsiteX4" fmla="*/ 1022193 w 6395696"/>
              <a:gd name="connsiteY4" fmla="*/ 791715 h 9041430"/>
              <a:gd name="connsiteX5" fmla="*/ 4208526 w 6395696"/>
              <a:gd name="connsiteY5" fmla="*/ 805783 h 9041430"/>
              <a:gd name="connsiteX0" fmla="*/ 1022193 w 6395696"/>
              <a:gd name="connsiteY0" fmla="*/ 0 h 8249715"/>
              <a:gd name="connsiteX1" fmla="*/ 3875416 w 6395696"/>
              <a:gd name="connsiteY1" fmla="*/ 373559 h 8249715"/>
              <a:gd name="connsiteX2" fmla="*/ 6395696 w 6395696"/>
              <a:gd name="connsiteY2" fmla="*/ 7151390 h 8249715"/>
              <a:gd name="connsiteX3" fmla="*/ 895584 w 6395696"/>
              <a:gd name="connsiteY3" fmla="*/ 6963508 h 8249715"/>
              <a:gd name="connsiteX4" fmla="*/ 1022193 w 6395696"/>
              <a:gd name="connsiteY4" fmla="*/ 0 h 8249715"/>
              <a:gd name="connsiteX0" fmla="*/ 1022193 w 6395696"/>
              <a:gd name="connsiteY0" fmla="*/ 0 h 8249715"/>
              <a:gd name="connsiteX1" fmla="*/ 4091440 w 6395696"/>
              <a:gd name="connsiteY1" fmla="*/ 138862 h 8249715"/>
              <a:gd name="connsiteX2" fmla="*/ 6395696 w 6395696"/>
              <a:gd name="connsiteY2" fmla="*/ 7151390 h 8249715"/>
              <a:gd name="connsiteX3" fmla="*/ 895584 w 6395696"/>
              <a:gd name="connsiteY3" fmla="*/ 6963508 h 8249715"/>
              <a:gd name="connsiteX4" fmla="*/ 1022193 w 6395696"/>
              <a:gd name="connsiteY4" fmla="*/ 0 h 8249715"/>
              <a:gd name="connsiteX0" fmla="*/ 1022193 w 6395696"/>
              <a:gd name="connsiteY0" fmla="*/ 0 h 8249715"/>
              <a:gd name="connsiteX1" fmla="*/ 4091440 w 6395696"/>
              <a:gd name="connsiteY1" fmla="*/ 138862 h 8249715"/>
              <a:gd name="connsiteX2" fmla="*/ 6395696 w 6395696"/>
              <a:gd name="connsiteY2" fmla="*/ 7151390 h 8249715"/>
              <a:gd name="connsiteX3" fmla="*/ 895584 w 6395696"/>
              <a:gd name="connsiteY3" fmla="*/ 6963508 h 8249715"/>
              <a:gd name="connsiteX4" fmla="*/ 1022193 w 6395696"/>
              <a:gd name="connsiteY4" fmla="*/ 0 h 8249715"/>
              <a:gd name="connsiteX0" fmla="*/ 1022193 w 6395696"/>
              <a:gd name="connsiteY0" fmla="*/ 0 h 8249715"/>
              <a:gd name="connsiteX1" fmla="*/ 4091440 w 6395696"/>
              <a:gd name="connsiteY1" fmla="*/ 138862 h 8249715"/>
              <a:gd name="connsiteX2" fmla="*/ 6395696 w 6395696"/>
              <a:gd name="connsiteY2" fmla="*/ 7151390 h 8249715"/>
              <a:gd name="connsiteX3" fmla="*/ 895584 w 6395696"/>
              <a:gd name="connsiteY3" fmla="*/ 6963508 h 8249715"/>
              <a:gd name="connsiteX4" fmla="*/ 1022193 w 6395696"/>
              <a:gd name="connsiteY4" fmla="*/ 0 h 8249715"/>
              <a:gd name="connsiteX0" fmla="*/ 1138705 w 6512208"/>
              <a:gd name="connsiteY0" fmla="*/ 0 h 8273856"/>
              <a:gd name="connsiteX1" fmla="*/ 4207952 w 6512208"/>
              <a:gd name="connsiteY1" fmla="*/ 138862 h 8273856"/>
              <a:gd name="connsiteX2" fmla="*/ 6512208 w 6512208"/>
              <a:gd name="connsiteY2" fmla="*/ 7151390 h 8273856"/>
              <a:gd name="connsiteX3" fmla="*/ 895584 w 6512208"/>
              <a:gd name="connsiteY3" fmla="*/ 7081958 h 8273856"/>
              <a:gd name="connsiteX4" fmla="*/ 1138705 w 6512208"/>
              <a:gd name="connsiteY4" fmla="*/ 0 h 8273856"/>
              <a:gd name="connsiteX0" fmla="*/ 1138705 w 6512208"/>
              <a:gd name="connsiteY0" fmla="*/ 0 h 8273856"/>
              <a:gd name="connsiteX1" fmla="*/ 4207952 w 6512208"/>
              <a:gd name="connsiteY1" fmla="*/ 138862 h 8273856"/>
              <a:gd name="connsiteX2" fmla="*/ 6512208 w 6512208"/>
              <a:gd name="connsiteY2" fmla="*/ 7151390 h 8273856"/>
              <a:gd name="connsiteX3" fmla="*/ 895584 w 6512208"/>
              <a:gd name="connsiteY3" fmla="*/ 7081958 h 8273856"/>
              <a:gd name="connsiteX4" fmla="*/ 1138705 w 6512208"/>
              <a:gd name="connsiteY4" fmla="*/ 0 h 8273856"/>
              <a:gd name="connsiteX0" fmla="*/ 1066697 w 6440200"/>
              <a:gd name="connsiteY0" fmla="*/ 0 h 8412718"/>
              <a:gd name="connsiteX1" fmla="*/ 4135944 w 6440200"/>
              <a:gd name="connsiteY1" fmla="*/ 138862 h 8412718"/>
              <a:gd name="connsiteX2" fmla="*/ 6440200 w 6440200"/>
              <a:gd name="connsiteY2" fmla="*/ 7151390 h 8412718"/>
              <a:gd name="connsiteX3" fmla="*/ 895584 w 6440200"/>
              <a:gd name="connsiteY3" fmla="*/ 7220820 h 8412718"/>
              <a:gd name="connsiteX4" fmla="*/ 1066697 w 6440200"/>
              <a:gd name="connsiteY4" fmla="*/ 0 h 8412718"/>
              <a:gd name="connsiteX0" fmla="*/ 1066697 w 6440200"/>
              <a:gd name="connsiteY0" fmla="*/ 0 h 8412718"/>
              <a:gd name="connsiteX1" fmla="*/ 4135944 w 6440200"/>
              <a:gd name="connsiteY1" fmla="*/ 373559 h 8412718"/>
              <a:gd name="connsiteX2" fmla="*/ 6440200 w 6440200"/>
              <a:gd name="connsiteY2" fmla="*/ 7151390 h 8412718"/>
              <a:gd name="connsiteX3" fmla="*/ 895584 w 6440200"/>
              <a:gd name="connsiteY3" fmla="*/ 7220820 h 8412718"/>
              <a:gd name="connsiteX4" fmla="*/ 1066697 w 6440200"/>
              <a:gd name="connsiteY4" fmla="*/ 0 h 8412718"/>
              <a:gd name="connsiteX0" fmla="*/ 1344149 w 6384709"/>
              <a:gd name="connsiteY0" fmla="*/ 0 h 7976900"/>
              <a:gd name="connsiteX1" fmla="*/ 4080453 w 6384709"/>
              <a:gd name="connsiteY1" fmla="*/ 0 h 7976900"/>
              <a:gd name="connsiteX2" fmla="*/ 6384709 w 6384709"/>
              <a:gd name="connsiteY2" fmla="*/ 6777831 h 7976900"/>
              <a:gd name="connsiteX3" fmla="*/ 840093 w 6384709"/>
              <a:gd name="connsiteY3" fmla="*/ 6847261 h 7976900"/>
              <a:gd name="connsiteX4" fmla="*/ 1344149 w 6384709"/>
              <a:gd name="connsiteY4" fmla="*/ 0 h 7976900"/>
              <a:gd name="connsiteX0" fmla="*/ 1884209 w 6276697"/>
              <a:gd name="connsiteY0" fmla="*/ 667906 h 7876156"/>
              <a:gd name="connsiteX1" fmla="*/ 3972441 w 6276697"/>
              <a:gd name="connsiteY1" fmla="*/ 0 h 7876156"/>
              <a:gd name="connsiteX2" fmla="*/ 6276697 w 6276697"/>
              <a:gd name="connsiteY2" fmla="*/ 6777831 h 7876156"/>
              <a:gd name="connsiteX3" fmla="*/ 732081 w 6276697"/>
              <a:gd name="connsiteY3" fmla="*/ 6847261 h 7876156"/>
              <a:gd name="connsiteX4" fmla="*/ 1884209 w 6276697"/>
              <a:gd name="connsiteY4" fmla="*/ 667906 h 7876156"/>
              <a:gd name="connsiteX0" fmla="*/ 1494589 w 6354621"/>
              <a:gd name="connsiteY0" fmla="*/ 0 h 7976899"/>
              <a:gd name="connsiteX1" fmla="*/ 4050365 w 6354621"/>
              <a:gd name="connsiteY1" fmla="*/ 0 h 7976899"/>
              <a:gd name="connsiteX2" fmla="*/ 6354621 w 6354621"/>
              <a:gd name="connsiteY2" fmla="*/ 6777831 h 7976899"/>
              <a:gd name="connsiteX3" fmla="*/ 810005 w 6354621"/>
              <a:gd name="connsiteY3" fmla="*/ 6847261 h 7976899"/>
              <a:gd name="connsiteX4" fmla="*/ 1494589 w 6354621"/>
              <a:gd name="connsiteY4" fmla="*/ 0 h 7976899"/>
              <a:gd name="connsiteX0" fmla="*/ 684584 w 5544616"/>
              <a:gd name="connsiteY0" fmla="*/ 0 h 7976899"/>
              <a:gd name="connsiteX1" fmla="*/ 3240360 w 5544616"/>
              <a:gd name="connsiteY1" fmla="*/ 0 h 7976899"/>
              <a:gd name="connsiteX2" fmla="*/ 5544616 w 5544616"/>
              <a:gd name="connsiteY2" fmla="*/ 6777831 h 7976899"/>
              <a:gd name="connsiteX3" fmla="*/ 0 w 5544616"/>
              <a:gd name="connsiteY3" fmla="*/ 6847261 h 7976899"/>
              <a:gd name="connsiteX4" fmla="*/ 684584 w 5544616"/>
              <a:gd name="connsiteY4" fmla="*/ 0 h 7976899"/>
              <a:gd name="connsiteX0" fmla="*/ 684584 w 5544616"/>
              <a:gd name="connsiteY0" fmla="*/ 0 h 7876156"/>
              <a:gd name="connsiteX1" fmla="*/ 3240360 w 5544616"/>
              <a:gd name="connsiteY1" fmla="*/ 0 h 7876156"/>
              <a:gd name="connsiteX2" fmla="*/ 5544616 w 5544616"/>
              <a:gd name="connsiteY2" fmla="*/ 6777831 h 7876156"/>
              <a:gd name="connsiteX3" fmla="*/ 0 w 5544616"/>
              <a:gd name="connsiteY3" fmla="*/ 6847261 h 7876156"/>
              <a:gd name="connsiteX4" fmla="*/ 684584 w 5544616"/>
              <a:gd name="connsiteY4" fmla="*/ 0 h 7876156"/>
              <a:gd name="connsiteX0" fmla="*/ 502717 w 5362749"/>
              <a:gd name="connsiteY0" fmla="*/ 0 h 7876156"/>
              <a:gd name="connsiteX1" fmla="*/ 3058493 w 5362749"/>
              <a:gd name="connsiteY1" fmla="*/ 0 h 7876156"/>
              <a:gd name="connsiteX2" fmla="*/ 5362749 w 5362749"/>
              <a:gd name="connsiteY2" fmla="*/ 6777831 h 7876156"/>
              <a:gd name="connsiteX3" fmla="*/ 502716 w 5362749"/>
              <a:gd name="connsiteY3" fmla="*/ 6612564 h 7876156"/>
              <a:gd name="connsiteX4" fmla="*/ 502717 w 5362749"/>
              <a:gd name="connsiteY4" fmla="*/ 0 h 7876156"/>
              <a:gd name="connsiteX0" fmla="*/ 502717 w 5362749"/>
              <a:gd name="connsiteY0" fmla="*/ 0 h 7876156"/>
              <a:gd name="connsiteX1" fmla="*/ 3058493 w 5362749"/>
              <a:gd name="connsiteY1" fmla="*/ 0 h 7876156"/>
              <a:gd name="connsiteX2" fmla="*/ 5362749 w 5362749"/>
              <a:gd name="connsiteY2" fmla="*/ 6777831 h 7876156"/>
              <a:gd name="connsiteX3" fmla="*/ 502716 w 5362749"/>
              <a:gd name="connsiteY3" fmla="*/ 6612564 h 7876156"/>
              <a:gd name="connsiteX4" fmla="*/ 502717 w 5362749"/>
              <a:gd name="connsiteY4" fmla="*/ 0 h 7876156"/>
              <a:gd name="connsiteX0" fmla="*/ 502718 w 5362749"/>
              <a:gd name="connsiteY0" fmla="*/ 0 h 7710889"/>
              <a:gd name="connsiteX1" fmla="*/ 3058494 w 5362749"/>
              <a:gd name="connsiteY1" fmla="*/ 0 h 7710889"/>
              <a:gd name="connsiteX2" fmla="*/ 5362749 w 5362749"/>
              <a:gd name="connsiteY2" fmla="*/ 6612564 h 7710889"/>
              <a:gd name="connsiteX3" fmla="*/ 502717 w 5362749"/>
              <a:gd name="connsiteY3" fmla="*/ 6612564 h 7710889"/>
              <a:gd name="connsiteX4" fmla="*/ 502718 w 5362749"/>
              <a:gd name="connsiteY4" fmla="*/ 0 h 7710889"/>
              <a:gd name="connsiteX0" fmla="*/ 502718 w 5362749"/>
              <a:gd name="connsiteY0" fmla="*/ 0 h 6831223"/>
              <a:gd name="connsiteX1" fmla="*/ 3058494 w 5362749"/>
              <a:gd name="connsiteY1" fmla="*/ 0 h 6831223"/>
              <a:gd name="connsiteX2" fmla="*/ 5362749 w 5362749"/>
              <a:gd name="connsiteY2" fmla="*/ 6612564 h 6831223"/>
              <a:gd name="connsiteX3" fmla="*/ 502717 w 5362749"/>
              <a:gd name="connsiteY3" fmla="*/ 6612564 h 6831223"/>
              <a:gd name="connsiteX4" fmla="*/ 502718 w 5362749"/>
              <a:gd name="connsiteY4" fmla="*/ 0 h 6831223"/>
              <a:gd name="connsiteX0" fmla="*/ 502718 w 5362749"/>
              <a:gd name="connsiteY0" fmla="*/ 0 h 6705305"/>
              <a:gd name="connsiteX1" fmla="*/ 3058494 w 5362749"/>
              <a:gd name="connsiteY1" fmla="*/ 0 h 6705305"/>
              <a:gd name="connsiteX2" fmla="*/ 5362749 w 5362749"/>
              <a:gd name="connsiteY2" fmla="*/ 6612564 h 6705305"/>
              <a:gd name="connsiteX3" fmla="*/ 502717 w 5362749"/>
              <a:gd name="connsiteY3" fmla="*/ 6612564 h 6705305"/>
              <a:gd name="connsiteX4" fmla="*/ 502718 w 5362749"/>
              <a:gd name="connsiteY4" fmla="*/ 0 h 6705305"/>
              <a:gd name="connsiteX0" fmla="*/ 604321 w 5464352"/>
              <a:gd name="connsiteY0" fmla="*/ 0 h 6705305"/>
              <a:gd name="connsiteX1" fmla="*/ 3160097 w 5464352"/>
              <a:gd name="connsiteY1" fmla="*/ 0 h 6705305"/>
              <a:gd name="connsiteX2" fmla="*/ 5464352 w 5464352"/>
              <a:gd name="connsiteY2" fmla="*/ 6612564 h 6705305"/>
              <a:gd name="connsiteX3" fmla="*/ 604320 w 5464352"/>
              <a:gd name="connsiteY3" fmla="*/ 6612564 h 6705305"/>
              <a:gd name="connsiteX4" fmla="*/ 604321 w 5464352"/>
              <a:gd name="connsiteY4" fmla="*/ 0 h 6705305"/>
              <a:gd name="connsiteX0" fmla="*/ 502718 w 5362749"/>
              <a:gd name="connsiteY0" fmla="*/ 0 h 6705305"/>
              <a:gd name="connsiteX1" fmla="*/ 3058494 w 5362749"/>
              <a:gd name="connsiteY1" fmla="*/ 0 h 6705305"/>
              <a:gd name="connsiteX2" fmla="*/ 5362749 w 5362749"/>
              <a:gd name="connsiteY2" fmla="*/ 6612564 h 6705305"/>
              <a:gd name="connsiteX3" fmla="*/ 502717 w 5362749"/>
              <a:gd name="connsiteY3" fmla="*/ 6612564 h 6705305"/>
              <a:gd name="connsiteX4" fmla="*/ 502718 w 5362749"/>
              <a:gd name="connsiteY4" fmla="*/ 0 h 6705305"/>
              <a:gd name="connsiteX0" fmla="*/ 324254 w 7992598"/>
              <a:gd name="connsiteY0" fmla="*/ 0 h 6705306"/>
              <a:gd name="connsiteX1" fmla="*/ 2880030 w 7992598"/>
              <a:gd name="connsiteY1" fmla="*/ 0 h 6705306"/>
              <a:gd name="connsiteX2" fmla="*/ 7992598 w 7992598"/>
              <a:gd name="connsiteY2" fmla="*/ 6612565 h 6705306"/>
              <a:gd name="connsiteX3" fmla="*/ 324253 w 7992598"/>
              <a:gd name="connsiteY3" fmla="*/ 6612564 h 6705306"/>
              <a:gd name="connsiteX4" fmla="*/ 324254 w 7992598"/>
              <a:gd name="connsiteY4" fmla="*/ 0 h 6705306"/>
              <a:gd name="connsiteX0" fmla="*/ 1126687 w 8795031"/>
              <a:gd name="connsiteY0" fmla="*/ 0 h 6705306"/>
              <a:gd name="connsiteX1" fmla="*/ 3682463 w 8795031"/>
              <a:gd name="connsiteY1" fmla="*/ 0 h 6705306"/>
              <a:gd name="connsiteX2" fmla="*/ 8795031 w 8795031"/>
              <a:gd name="connsiteY2" fmla="*/ 6612565 h 6705306"/>
              <a:gd name="connsiteX3" fmla="*/ 1126686 w 8795031"/>
              <a:gd name="connsiteY3" fmla="*/ 6612564 h 6705306"/>
              <a:gd name="connsiteX4" fmla="*/ 1126687 w 8795031"/>
              <a:gd name="connsiteY4" fmla="*/ 0 h 6705306"/>
              <a:gd name="connsiteX0" fmla="*/ 1101829 w 8770173"/>
              <a:gd name="connsiteY0" fmla="*/ 0 h 6705306"/>
              <a:gd name="connsiteX1" fmla="*/ 3657605 w 8770173"/>
              <a:gd name="connsiteY1" fmla="*/ 0 h 6705306"/>
              <a:gd name="connsiteX2" fmla="*/ 8770173 w 8770173"/>
              <a:gd name="connsiteY2" fmla="*/ 6612565 h 6705306"/>
              <a:gd name="connsiteX3" fmla="*/ 1101828 w 8770173"/>
              <a:gd name="connsiteY3" fmla="*/ 6612564 h 6705306"/>
              <a:gd name="connsiteX4" fmla="*/ 1101829 w 8770173"/>
              <a:gd name="connsiteY4" fmla="*/ 0 h 6705306"/>
              <a:gd name="connsiteX0" fmla="*/ 1101829 w 8770173"/>
              <a:gd name="connsiteY0" fmla="*/ 0 h 6705306"/>
              <a:gd name="connsiteX1" fmla="*/ 3657605 w 8770173"/>
              <a:gd name="connsiteY1" fmla="*/ 0 h 6705306"/>
              <a:gd name="connsiteX2" fmla="*/ 8770173 w 8770173"/>
              <a:gd name="connsiteY2" fmla="*/ 6612565 h 6705306"/>
              <a:gd name="connsiteX3" fmla="*/ 1101828 w 8770173"/>
              <a:gd name="connsiteY3" fmla="*/ 6612564 h 6705306"/>
              <a:gd name="connsiteX4" fmla="*/ 1101829 w 8770173"/>
              <a:gd name="connsiteY4" fmla="*/ 0 h 6705306"/>
              <a:gd name="connsiteX0" fmla="*/ 1101829 w 8770173"/>
              <a:gd name="connsiteY0" fmla="*/ 0 h 6705306"/>
              <a:gd name="connsiteX1" fmla="*/ 3657605 w 8770173"/>
              <a:gd name="connsiteY1" fmla="*/ 0 h 6705306"/>
              <a:gd name="connsiteX2" fmla="*/ 8770173 w 8770173"/>
              <a:gd name="connsiteY2" fmla="*/ 6612565 h 6705306"/>
              <a:gd name="connsiteX3" fmla="*/ 1101828 w 8770173"/>
              <a:gd name="connsiteY3" fmla="*/ 6612564 h 6705306"/>
              <a:gd name="connsiteX4" fmla="*/ 1101829 w 8770173"/>
              <a:gd name="connsiteY4" fmla="*/ 0 h 6705306"/>
              <a:gd name="connsiteX0" fmla="*/ 669781 w 8770173"/>
              <a:gd name="connsiteY0" fmla="*/ 0 h 6870571"/>
              <a:gd name="connsiteX1" fmla="*/ 3225557 w 8770173"/>
              <a:gd name="connsiteY1" fmla="*/ 0 h 6870571"/>
              <a:gd name="connsiteX2" fmla="*/ 8770173 w 8770173"/>
              <a:gd name="connsiteY2" fmla="*/ 6777830 h 6870571"/>
              <a:gd name="connsiteX3" fmla="*/ 669780 w 8770173"/>
              <a:gd name="connsiteY3" fmla="*/ 6612564 h 6870571"/>
              <a:gd name="connsiteX4" fmla="*/ 669781 w 8770173"/>
              <a:gd name="connsiteY4" fmla="*/ 0 h 6870571"/>
              <a:gd name="connsiteX0" fmla="*/ 673966 w 8774358"/>
              <a:gd name="connsiteY0" fmla="*/ 0 h 6870571"/>
              <a:gd name="connsiteX1" fmla="*/ 3229742 w 8774358"/>
              <a:gd name="connsiteY1" fmla="*/ 0 h 6870571"/>
              <a:gd name="connsiteX2" fmla="*/ 8774358 w 8774358"/>
              <a:gd name="connsiteY2" fmla="*/ 6777830 h 6870571"/>
              <a:gd name="connsiteX3" fmla="*/ 673965 w 8774358"/>
              <a:gd name="connsiteY3" fmla="*/ 6612564 h 6870571"/>
              <a:gd name="connsiteX4" fmla="*/ 673966 w 8774358"/>
              <a:gd name="connsiteY4" fmla="*/ 0 h 6870571"/>
              <a:gd name="connsiteX0" fmla="*/ 1936935 w 10037327"/>
              <a:gd name="connsiteY0" fmla="*/ 0 h 6870571"/>
              <a:gd name="connsiteX1" fmla="*/ 4492711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268576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268576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556608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916648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916648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2605160 w 10705552"/>
              <a:gd name="connsiteY0" fmla="*/ 0 h 6870571"/>
              <a:gd name="connsiteX1" fmla="*/ 4584873 w 10705552"/>
              <a:gd name="connsiteY1" fmla="*/ 0 h 6870571"/>
              <a:gd name="connsiteX2" fmla="*/ 10705552 w 10705552"/>
              <a:gd name="connsiteY2" fmla="*/ 6777830 h 6870571"/>
              <a:gd name="connsiteX3" fmla="*/ 2605159 w 10705552"/>
              <a:gd name="connsiteY3" fmla="*/ 6612564 h 6870571"/>
              <a:gd name="connsiteX4" fmla="*/ 2605160 w 10705552"/>
              <a:gd name="connsiteY4" fmla="*/ 0 h 6870571"/>
              <a:gd name="connsiteX0" fmla="*/ 2897690 w 10998082"/>
              <a:gd name="connsiteY0" fmla="*/ 0 h 6870571"/>
              <a:gd name="connsiteX1" fmla="*/ 4877403 w 10998082"/>
              <a:gd name="connsiteY1" fmla="*/ 0 h 6870571"/>
              <a:gd name="connsiteX2" fmla="*/ 10998082 w 10998082"/>
              <a:gd name="connsiteY2" fmla="*/ 6777830 h 6870571"/>
              <a:gd name="connsiteX3" fmla="*/ 2897689 w 10998082"/>
              <a:gd name="connsiteY3" fmla="*/ 6612564 h 6870571"/>
              <a:gd name="connsiteX4" fmla="*/ 2897690 w 10998082"/>
              <a:gd name="connsiteY4" fmla="*/ 0 h 6870571"/>
              <a:gd name="connsiteX0" fmla="*/ 2897690 w 10998082"/>
              <a:gd name="connsiteY0" fmla="*/ 557418 h 7427989"/>
              <a:gd name="connsiteX1" fmla="*/ 4877403 w 10998082"/>
              <a:gd name="connsiteY1" fmla="*/ 557418 h 7427989"/>
              <a:gd name="connsiteX2" fmla="*/ 10998082 w 10998082"/>
              <a:gd name="connsiteY2" fmla="*/ 7335248 h 7427989"/>
              <a:gd name="connsiteX3" fmla="*/ 2897689 w 10998082"/>
              <a:gd name="connsiteY3" fmla="*/ 7169982 h 7427989"/>
              <a:gd name="connsiteX4" fmla="*/ 2897690 w 10998082"/>
              <a:gd name="connsiteY4" fmla="*/ 557418 h 7427989"/>
              <a:gd name="connsiteX0" fmla="*/ 2897690 w 10998082"/>
              <a:gd name="connsiteY0" fmla="*/ 0 h 6870571"/>
              <a:gd name="connsiteX1" fmla="*/ 4877403 w 10998082"/>
              <a:gd name="connsiteY1" fmla="*/ 0 h 6870571"/>
              <a:gd name="connsiteX2" fmla="*/ 10998082 w 10998082"/>
              <a:gd name="connsiteY2" fmla="*/ 6777830 h 6870571"/>
              <a:gd name="connsiteX3" fmla="*/ 2897689 w 10998082"/>
              <a:gd name="connsiteY3" fmla="*/ 6612564 h 6870571"/>
              <a:gd name="connsiteX4" fmla="*/ 2897690 w 10998082"/>
              <a:gd name="connsiteY4" fmla="*/ 0 h 6870571"/>
              <a:gd name="connsiteX0" fmla="*/ 2879193 w 10979585"/>
              <a:gd name="connsiteY0" fmla="*/ 0 h 6870571"/>
              <a:gd name="connsiteX1" fmla="*/ 4858906 w 10979585"/>
              <a:gd name="connsiteY1" fmla="*/ 0 h 6870571"/>
              <a:gd name="connsiteX2" fmla="*/ 10979585 w 10979585"/>
              <a:gd name="connsiteY2" fmla="*/ 6777830 h 6870571"/>
              <a:gd name="connsiteX3" fmla="*/ 2879192 w 10979585"/>
              <a:gd name="connsiteY3" fmla="*/ 6612564 h 6870571"/>
              <a:gd name="connsiteX4" fmla="*/ 2879193 w 10979585"/>
              <a:gd name="connsiteY4" fmla="*/ 0 h 6870571"/>
              <a:gd name="connsiteX0" fmla="*/ 2879193 w 10979585"/>
              <a:gd name="connsiteY0" fmla="*/ 0 h 6870571"/>
              <a:gd name="connsiteX1" fmla="*/ 4210834 w 10979585"/>
              <a:gd name="connsiteY1" fmla="*/ 0 h 6870571"/>
              <a:gd name="connsiteX2" fmla="*/ 10979585 w 10979585"/>
              <a:gd name="connsiteY2" fmla="*/ 6777830 h 6870571"/>
              <a:gd name="connsiteX3" fmla="*/ 2879192 w 10979585"/>
              <a:gd name="connsiteY3" fmla="*/ 6612564 h 6870571"/>
              <a:gd name="connsiteX4" fmla="*/ 2879193 w 10979585"/>
              <a:gd name="connsiteY4" fmla="*/ 0 h 6870571"/>
              <a:gd name="connsiteX0" fmla="*/ 2879193 w 10979585"/>
              <a:gd name="connsiteY0" fmla="*/ 0 h 6870571"/>
              <a:gd name="connsiteX1" fmla="*/ 4210834 w 10979585"/>
              <a:gd name="connsiteY1" fmla="*/ 0 h 6870571"/>
              <a:gd name="connsiteX2" fmla="*/ 10979585 w 10979585"/>
              <a:gd name="connsiteY2" fmla="*/ 6777830 h 6870571"/>
              <a:gd name="connsiteX3" fmla="*/ 2879192 w 10979585"/>
              <a:gd name="connsiteY3" fmla="*/ 6612564 h 6870571"/>
              <a:gd name="connsiteX4" fmla="*/ 2879193 w 10979585"/>
              <a:gd name="connsiteY4" fmla="*/ 0 h 6870571"/>
              <a:gd name="connsiteX0" fmla="*/ 2231120 w 10979585"/>
              <a:gd name="connsiteY0" fmla="*/ 0 h 6870571"/>
              <a:gd name="connsiteX1" fmla="*/ 3562761 w 10979585"/>
              <a:gd name="connsiteY1" fmla="*/ 0 h 6870571"/>
              <a:gd name="connsiteX2" fmla="*/ 10979585 w 10979585"/>
              <a:gd name="connsiteY2" fmla="*/ 6777830 h 6870571"/>
              <a:gd name="connsiteX3" fmla="*/ 2231119 w 10979585"/>
              <a:gd name="connsiteY3" fmla="*/ 6612564 h 6870571"/>
              <a:gd name="connsiteX4" fmla="*/ 2231120 w 10979585"/>
              <a:gd name="connsiteY4" fmla="*/ 0 h 6870571"/>
              <a:gd name="connsiteX0" fmla="*/ 2231120 w 10979585"/>
              <a:gd name="connsiteY0" fmla="*/ 0 h 6870571"/>
              <a:gd name="connsiteX1" fmla="*/ 4210832 w 10979585"/>
              <a:gd name="connsiteY1" fmla="*/ 0 h 6870571"/>
              <a:gd name="connsiteX2" fmla="*/ 10979585 w 10979585"/>
              <a:gd name="connsiteY2" fmla="*/ 6777830 h 6870571"/>
              <a:gd name="connsiteX3" fmla="*/ 2231119 w 10979585"/>
              <a:gd name="connsiteY3" fmla="*/ 6612564 h 6870571"/>
              <a:gd name="connsiteX4" fmla="*/ 2231120 w 10979585"/>
              <a:gd name="connsiteY4" fmla="*/ 0 h 6870571"/>
              <a:gd name="connsiteX0" fmla="*/ 2231120 w 10979585"/>
              <a:gd name="connsiteY0" fmla="*/ 0 h 6870571"/>
              <a:gd name="connsiteX1" fmla="*/ 4210832 w 10979585"/>
              <a:gd name="connsiteY1" fmla="*/ 0 h 6870571"/>
              <a:gd name="connsiteX2" fmla="*/ 10979585 w 10979585"/>
              <a:gd name="connsiteY2" fmla="*/ 6777830 h 6870571"/>
              <a:gd name="connsiteX3" fmla="*/ 2231119 w 10979585"/>
              <a:gd name="connsiteY3" fmla="*/ 6612564 h 6870571"/>
              <a:gd name="connsiteX4" fmla="*/ 2231120 w 10979585"/>
              <a:gd name="connsiteY4" fmla="*/ 0 h 6870571"/>
              <a:gd name="connsiteX0" fmla="*/ 2231120 w 10979585"/>
              <a:gd name="connsiteY0" fmla="*/ 165266 h 7035837"/>
              <a:gd name="connsiteX1" fmla="*/ 4282840 w 10979585"/>
              <a:gd name="connsiteY1" fmla="*/ 0 h 7035837"/>
              <a:gd name="connsiteX2" fmla="*/ 10979585 w 10979585"/>
              <a:gd name="connsiteY2" fmla="*/ 6943096 h 7035837"/>
              <a:gd name="connsiteX3" fmla="*/ 2231119 w 10979585"/>
              <a:gd name="connsiteY3" fmla="*/ 6777830 h 7035837"/>
              <a:gd name="connsiteX4" fmla="*/ 2231120 w 10979585"/>
              <a:gd name="connsiteY4" fmla="*/ 165266 h 7035837"/>
              <a:gd name="connsiteX0" fmla="*/ 2231120 w 10979585"/>
              <a:gd name="connsiteY0" fmla="*/ 165266 h 7035837"/>
              <a:gd name="connsiteX1" fmla="*/ 4282840 w 10979585"/>
              <a:gd name="connsiteY1" fmla="*/ 0 h 7035837"/>
              <a:gd name="connsiteX2" fmla="*/ 10979585 w 10979585"/>
              <a:gd name="connsiteY2" fmla="*/ 6943096 h 7035837"/>
              <a:gd name="connsiteX3" fmla="*/ 2231119 w 10979585"/>
              <a:gd name="connsiteY3" fmla="*/ 6777830 h 7035837"/>
              <a:gd name="connsiteX4" fmla="*/ 2231120 w 10979585"/>
              <a:gd name="connsiteY4" fmla="*/ 165266 h 7035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79585" h="7035837">
                <a:moveTo>
                  <a:pt x="2231120" y="165266"/>
                </a:moveTo>
                <a:lnTo>
                  <a:pt x="4282840" y="0"/>
                </a:lnTo>
                <a:cubicBezTo>
                  <a:pt x="2610414" y="495802"/>
                  <a:pt x="0" y="5758132"/>
                  <a:pt x="10979585" y="6943096"/>
                </a:cubicBezTo>
                <a:cubicBezTo>
                  <a:pt x="8796116" y="7035837"/>
                  <a:pt x="3741768" y="6865309"/>
                  <a:pt x="2231119" y="6777830"/>
                </a:cubicBezTo>
                <a:cubicBezTo>
                  <a:pt x="2269136" y="5514138"/>
                  <a:pt x="2122595" y="3139150"/>
                  <a:pt x="2231120" y="16526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B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6B4F2-6F77-4DF0-AC28-08D7CAD5DBA7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>
              <a:defRPr/>
            </a:pPr>
            <a:fld id="{3C2B73DD-BCC1-40C0-ABB7-C8911BE8A284}" type="datetimeFigureOut">
              <a:rPr lang="fr-BE"/>
              <a:pPr>
                <a:defRPr/>
              </a:pPr>
              <a:t>19/07/2011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15DDD-FA01-44ED-9408-2DE391BA3B11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33F7F-87B3-45F5-AB16-2CE4E790951F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645A7-7AA4-4015-9BF1-5DA6ACB78ED2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F9799-4270-4353-ACE5-ECDEB8F2E803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 userDrawn="1"/>
        </p:nvSpPr>
        <p:spPr>
          <a:xfrm>
            <a:off x="-2319338" y="-171450"/>
            <a:ext cx="10979151" cy="7297738"/>
          </a:xfrm>
          <a:custGeom>
            <a:avLst/>
            <a:gdLst>
              <a:gd name="connsiteX0" fmla="*/ 4175760 w 6718495"/>
              <a:gd name="connsiteY0" fmla="*/ 14068 h 8163951"/>
              <a:gd name="connsiteX1" fmla="*/ 6166338 w 6718495"/>
              <a:gd name="connsiteY1" fmla="*/ 7005711 h 8163951"/>
              <a:gd name="connsiteX2" fmla="*/ 862818 w 6718495"/>
              <a:gd name="connsiteY2" fmla="*/ 6963508 h 8163951"/>
              <a:gd name="connsiteX3" fmla="*/ 989427 w 6718495"/>
              <a:gd name="connsiteY3" fmla="*/ 0 h 8163951"/>
              <a:gd name="connsiteX0" fmla="*/ 4175760 w 6662977"/>
              <a:gd name="connsiteY0" fmla="*/ 805783 h 8922842"/>
              <a:gd name="connsiteX1" fmla="*/ 3842650 w 6662977"/>
              <a:gd name="connsiteY1" fmla="*/ 1165274 h 8922842"/>
              <a:gd name="connsiteX2" fmla="*/ 6166338 w 6662977"/>
              <a:gd name="connsiteY2" fmla="*/ 7797426 h 8922842"/>
              <a:gd name="connsiteX3" fmla="*/ 862818 w 6662977"/>
              <a:gd name="connsiteY3" fmla="*/ 7755223 h 8922842"/>
              <a:gd name="connsiteX4" fmla="*/ 989427 w 6662977"/>
              <a:gd name="connsiteY4" fmla="*/ 791715 h 8922842"/>
              <a:gd name="connsiteX0" fmla="*/ 4175760 w 6662977"/>
              <a:gd name="connsiteY0" fmla="*/ 805783 h 8922841"/>
              <a:gd name="connsiteX1" fmla="*/ 3842650 w 6662977"/>
              <a:gd name="connsiteY1" fmla="*/ 1165274 h 8922841"/>
              <a:gd name="connsiteX2" fmla="*/ 6166338 w 6662977"/>
              <a:gd name="connsiteY2" fmla="*/ 7797426 h 8922841"/>
              <a:gd name="connsiteX3" fmla="*/ 862818 w 6662977"/>
              <a:gd name="connsiteY3" fmla="*/ 7755223 h 8922841"/>
              <a:gd name="connsiteX4" fmla="*/ 989427 w 6662977"/>
              <a:gd name="connsiteY4" fmla="*/ 791715 h 8922841"/>
              <a:gd name="connsiteX0" fmla="*/ 4208526 w 6892335"/>
              <a:gd name="connsiteY0" fmla="*/ 805783 h 9041430"/>
              <a:gd name="connsiteX1" fmla="*/ 3875416 w 6892335"/>
              <a:gd name="connsiteY1" fmla="*/ 1165274 h 9041430"/>
              <a:gd name="connsiteX2" fmla="*/ 6395696 w 6892335"/>
              <a:gd name="connsiteY2" fmla="*/ 7943105 h 9041430"/>
              <a:gd name="connsiteX3" fmla="*/ 895584 w 6892335"/>
              <a:gd name="connsiteY3" fmla="*/ 7755223 h 9041430"/>
              <a:gd name="connsiteX4" fmla="*/ 1022193 w 6892335"/>
              <a:gd name="connsiteY4" fmla="*/ 791715 h 9041430"/>
              <a:gd name="connsiteX0" fmla="*/ 4208526 w 6395696"/>
              <a:gd name="connsiteY0" fmla="*/ 805783 h 9041430"/>
              <a:gd name="connsiteX1" fmla="*/ 3875416 w 6395696"/>
              <a:gd name="connsiteY1" fmla="*/ 1165274 h 9041430"/>
              <a:gd name="connsiteX2" fmla="*/ 6395696 w 6395696"/>
              <a:gd name="connsiteY2" fmla="*/ 7943105 h 9041430"/>
              <a:gd name="connsiteX3" fmla="*/ 895584 w 6395696"/>
              <a:gd name="connsiteY3" fmla="*/ 7755223 h 9041430"/>
              <a:gd name="connsiteX4" fmla="*/ 1022193 w 6395696"/>
              <a:gd name="connsiteY4" fmla="*/ 791715 h 9041430"/>
              <a:gd name="connsiteX0" fmla="*/ 4208526 w 6395696"/>
              <a:gd name="connsiteY0" fmla="*/ 805783 h 9041430"/>
              <a:gd name="connsiteX1" fmla="*/ 3875416 w 6395696"/>
              <a:gd name="connsiteY1" fmla="*/ 1165274 h 9041430"/>
              <a:gd name="connsiteX2" fmla="*/ 6395696 w 6395696"/>
              <a:gd name="connsiteY2" fmla="*/ 7943105 h 9041430"/>
              <a:gd name="connsiteX3" fmla="*/ 895584 w 6395696"/>
              <a:gd name="connsiteY3" fmla="*/ 7755223 h 9041430"/>
              <a:gd name="connsiteX4" fmla="*/ 1022193 w 6395696"/>
              <a:gd name="connsiteY4" fmla="*/ 791715 h 9041430"/>
              <a:gd name="connsiteX5" fmla="*/ 4208526 w 6395696"/>
              <a:gd name="connsiteY5" fmla="*/ 805783 h 9041430"/>
              <a:gd name="connsiteX0" fmla="*/ 1022193 w 6395696"/>
              <a:gd name="connsiteY0" fmla="*/ 0 h 8249715"/>
              <a:gd name="connsiteX1" fmla="*/ 3875416 w 6395696"/>
              <a:gd name="connsiteY1" fmla="*/ 373559 h 8249715"/>
              <a:gd name="connsiteX2" fmla="*/ 6395696 w 6395696"/>
              <a:gd name="connsiteY2" fmla="*/ 7151390 h 8249715"/>
              <a:gd name="connsiteX3" fmla="*/ 895584 w 6395696"/>
              <a:gd name="connsiteY3" fmla="*/ 6963508 h 8249715"/>
              <a:gd name="connsiteX4" fmla="*/ 1022193 w 6395696"/>
              <a:gd name="connsiteY4" fmla="*/ 0 h 8249715"/>
              <a:gd name="connsiteX0" fmla="*/ 1022193 w 6395696"/>
              <a:gd name="connsiteY0" fmla="*/ 0 h 8249715"/>
              <a:gd name="connsiteX1" fmla="*/ 4091440 w 6395696"/>
              <a:gd name="connsiteY1" fmla="*/ 138862 h 8249715"/>
              <a:gd name="connsiteX2" fmla="*/ 6395696 w 6395696"/>
              <a:gd name="connsiteY2" fmla="*/ 7151390 h 8249715"/>
              <a:gd name="connsiteX3" fmla="*/ 895584 w 6395696"/>
              <a:gd name="connsiteY3" fmla="*/ 6963508 h 8249715"/>
              <a:gd name="connsiteX4" fmla="*/ 1022193 w 6395696"/>
              <a:gd name="connsiteY4" fmla="*/ 0 h 8249715"/>
              <a:gd name="connsiteX0" fmla="*/ 1022193 w 6395696"/>
              <a:gd name="connsiteY0" fmla="*/ 0 h 8249715"/>
              <a:gd name="connsiteX1" fmla="*/ 4091440 w 6395696"/>
              <a:gd name="connsiteY1" fmla="*/ 138862 h 8249715"/>
              <a:gd name="connsiteX2" fmla="*/ 6395696 w 6395696"/>
              <a:gd name="connsiteY2" fmla="*/ 7151390 h 8249715"/>
              <a:gd name="connsiteX3" fmla="*/ 895584 w 6395696"/>
              <a:gd name="connsiteY3" fmla="*/ 6963508 h 8249715"/>
              <a:gd name="connsiteX4" fmla="*/ 1022193 w 6395696"/>
              <a:gd name="connsiteY4" fmla="*/ 0 h 8249715"/>
              <a:gd name="connsiteX0" fmla="*/ 1022193 w 6395696"/>
              <a:gd name="connsiteY0" fmla="*/ 0 h 8249715"/>
              <a:gd name="connsiteX1" fmla="*/ 4091440 w 6395696"/>
              <a:gd name="connsiteY1" fmla="*/ 138862 h 8249715"/>
              <a:gd name="connsiteX2" fmla="*/ 6395696 w 6395696"/>
              <a:gd name="connsiteY2" fmla="*/ 7151390 h 8249715"/>
              <a:gd name="connsiteX3" fmla="*/ 895584 w 6395696"/>
              <a:gd name="connsiteY3" fmla="*/ 6963508 h 8249715"/>
              <a:gd name="connsiteX4" fmla="*/ 1022193 w 6395696"/>
              <a:gd name="connsiteY4" fmla="*/ 0 h 8249715"/>
              <a:gd name="connsiteX0" fmla="*/ 1138705 w 6512208"/>
              <a:gd name="connsiteY0" fmla="*/ 0 h 8273856"/>
              <a:gd name="connsiteX1" fmla="*/ 4207952 w 6512208"/>
              <a:gd name="connsiteY1" fmla="*/ 138862 h 8273856"/>
              <a:gd name="connsiteX2" fmla="*/ 6512208 w 6512208"/>
              <a:gd name="connsiteY2" fmla="*/ 7151390 h 8273856"/>
              <a:gd name="connsiteX3" fmla="*/ 895584 w 6512208"/>
              <a:gd name="connsiteY3" fmla="*/ 7081958 h 8273856"/>
              <a:gd name="connsiteX4" fmla="*/ 1138705 w 6512208"/>
              <a:gd name="connsiteY4" fmla="*/ 0 h 8273856"/>
              <a:gd name="connsiteX0" fmla="*/ 1138705 w 6512208"/>
              <a:gd name="connsiteY0" fmla="*/ 0 h 8273856"/>
              <a:gd name="connsiteX1" fmla="*/ 4207952 w 6512208"/>
              <a:gd name="connsiteY1" fmla="*/ 138862 h 8273856"/>
              <a:gd name="connsiteX2" fmla="*/ 6512208 w 6512208"/>
              <a:gd name="connsiteY2" fmla="*/ 7151390 h 8273856"/>
              <a:gd name="connsiteX3" fmla="*/ 895584 w 6512208"/>
              <a:gd name="connsiteY3" fmla="*/ 7081958 h 8273856"/>
              <a:gd name="connsiteX4" fmla="*/ 1138705 w 6512208"/>
              <a:gd name="connsiteY4" fmla="*/ 0 h 8273856"/>
              <a:gd name="connsiteX0" fmla="*/ 1066697 w 6440200"/>
              <a:gd name="connsiteY0" fmla="*/ 0 h 8412718"/>
              <a:gd name="connsiteX1" fmla="*/ 4135944 w 6440200"/>
              <a:gd name="connsiteY1" fmla="*/ 138862 h 8412718"/>
              <a:gd name="connsiteX2" fmla="*/ 6440200 w 6440200"/>
              <a:gd name="connsiteY2" fmla="*/ 7151390 h 8412718"/>
              <a:gd name="connsiteX3" fmla="*/ 895584 w 6440200"/>
              <a:gd name="connsiteY3" fmla="*/ 7220820 h 8412718"/>
              <a:gd name="connsiteX4" fmla="*/ 1066697 w 6440200"/>
              <a:gd name="connsiteY4" fmla="*/ 0 h 8412718"/>
              <a:gd name="connsiteX0" fmla="*/ 1066697 w 6440200"/>
              <a:gd name="connsiteY0" fmla="*/ 0 h 8412718"/>
              <a:gd name="connsiteX1" fmla="*/ 4135944 w 6440200"/>
              <a:gd name="connsiteY1" fmla="*/ 373559 h 8412718"/>
              <a:gd name="connsiteX2" fmla="*/ 6440200 w 6440200"/>
              <a:gd name="connsiteY2" fmla="*/ 7151390 h 8412718"/>
              <a:gd name="connsiteX3" fmla="*/ 895584 w 6440200"/>
              <a:gd name="connsiteY3" fmla="*/ 7220820 h 8412718"/>
              <a:gd name="connsiteX4" fmla="*/ 1066697 w 6440200"/>
              <a:gd name="connsiteY4" fmla="*/ 0 h 8412718"/>
              <a:gd name="connsiteX0" fmla="*/ 1344149 w 6384709"/>
              <a:gd name="connsiteY0" fmla="*/ 0 h 7976900"/>
              <a:gd name="connsiteX1" fmla="*/ 4080453 w 6384709"/>
              <a:gd name="connsiteY1" fmla="*/ 0 h 7976900"/>
              <a:gd name="connsiteX2" fmla="*/ 6384709 w 6384709"/>
              <a:gd name="connsiteY2" fmla="*/ 6777831 h 7976900"/>
              <a:gd name="connsiteX3" fmla="*/ 840093 w 6384709"/>
              <a:gd name="connsiteY3" fmla="*/ 6847261 h 7976900"/>
              <a:gd name="connsiteX4" fmla="*/ 1344149 w 6384709"/>
              <a:gd name="connsiteY4" fmla="*/ 0 h 7976900"/>
              <a:gd name="connsiteX0" fmla="*/ 1884209 w 6276697"/>
              <a:gd name="connsiteY0" fmla="*/ 667906 h 7876156"/>
              <a:gd name="connsiteX1" fmla="*/ 3972441 w 6276697"/>
              <a:gd name="connsiteY1" fmla="*/ 0 h 7876156"/>
              <a:gd name="connsiteX2" fmla="*/ 6276697 w 6276697"/>
              <a:gd name="connsiteY2" fmla="*/ 6777831 h 7876156"/>
              <a:gd name="connsiteX3" fmla="*/ 732081 w 6276697"/>
              <a:gd name="connsiteY3" fmla="*/ 6847261 h 7876156"/>
              <a:gd name="connsiteX4" fmla="*/ 1884209 w 6276697"/>
              <a:gd name="connsiteY4" fmla="*/ 667906 h 7876156"/>
              <a:gd name="connsiteX0" fmla="*/ 1494589 w 6354621"/>
              <a:gd name="connsiteY0" fmla="*/ 0 h 7976899"/>
              <a:gd name="connsiteX1" fmla="*/ 4050365 w 6354621"/>
              <a:gd name="connsiteY1" fmla="*/ 0 h 7976899"/>
              <a:gd name="connsiteX2" fmla="*/ 6354621 w 6354621"/>
              <a:gd name="connsiteY2" fmla="*/ 6777831 h 7976899"/>
              <a:gd name="connsiteX3" fmla="*/ 810005 w 6354621"/>
              <a:gd name="connsiteY3" fmla="*/ 6847261 h 7976899"/>
              <a:gd name="connsiteX4" fmla="*/ 1494589 w 6354621"/>
              <a:gd name="connsiteY4" fmla="*/ 0 h 7976899"/>
              <a:gd name="connsiteX0" fmla="*/ 684584 w 5544616"/>
              <a:gd name="connsiteY0" fmla="*/ 0 h 7976899"/>
              <a:gd name="connsiteX1" fmla="*/ 3240360 w 5544616"/>
              <a:gd name="connsiteY1" fmla="*/ 0 h 7976899"/>
              <a:gd name="connsiteX2" fmla="*/ 5544616 w 5544616"/>
              <a:gd name="connsiteY2" fmla="*/ 6777831 h 7976899"/>
              <a:gd name="connsiteX3" fmla="*/ 0 w 5544616"/>
              <a:gd name="connsiteY3" fmla="*/ 6847261 h 7976899"/>
              <a:gd name="connsiteX4" fmla="*/ 684584 w 5544616"/>
              <a:gd name="connsiteY4" fmla="*/ 0 h 7976899"/>
              <a:gd name="connsiteX0" fmla="*/ 684584 w 5544616"/>
              <a:gd name="connsiteY0" fmla="*/ 0 h 7876156"/>
              <a:gd name="connsiteX1" fmla="*/ 3240360 w 5544616"/>
              <a:gd name="connsiteY1" fmla="*/ 0 h 7876156"/>
              <a:gd name="connsiteX2" fmla="*/ 5544616 w 5544616"/>
              <a:gd name="connsiteY2" fmla="*/ 6777831 h 7876156"/>
              <a:gd name="connsiteX3" fmla="*/ 0 w 5544616"/>
              <a:gd name="connsiteY3" fmla="*/ 6847261 h 7876156"/>
              <a:gd name="connsiteX4" fmla="*/ 684584 w 5544616"/>
              <a:gd name="connsiteY4" fmla="*/ 0 h 7876156"/>
              <a:gd name="connsiteX0" fmla="*/ 502717 w 5362749"/>
              <a:gd name="connsiteY0" fmla="*/ 0 h 7876156"/>
              <a:gd name="connsiteX1" fmla="*/ 3058493 w 5362749"/>
              <a:gd name="connsiteY1" fmla="*/ 0 h 7876156"/>
              <a:gd name="connsiteX2" fmla="*/ 5362749 w 5362749"/>
              <a:gd name="connsiteY2" fmla="*/ 6777831 h 7876156"/>
              <a:gd name="connsiteX3" fmla="*/ 502716 w 5362749"/>
              <a:gd name="connsiteY3" fmla="*/ 6612564 h 7876156"/>
              <a:gd name="connsiteX4" fmla="*/ 502717 w 5362749"/>
              <a:gd name="connsiteY4" fmla="*/ 0 h 7876156"/>
              <a:gd name="connsiteX0" fmla="*/ 502717 w 5362749"/>
              <a:gd name="connsiteY0" fmla="*/ 0 h 7876156"/>
              <a:gd name="connsiteX1" fmla="*/ 3058493 w 5362749"/>
              <a:gd name="connsiteY1" fmla="*/ 0 h 7876156"/>
              <a:gd name="connsiteX2" fmla="*/ 5362749 w 5362749"/>
              <a:gd name="connsiteY2" fmla="*/ 6777831 h 7876156"/>
              <a:gd name="connsiteX3" fmla="*/ 502716 w 5362749"/>
              <a:gd name="connsiteY3" fmla="*/ 6612564 h 7876156"/>
              <a:gd name="connsiteX4" fmla="*/ 502717 w 5362749"/>
              <a:gd name="connsiteY4" fmla="*/ 0 h 7876156"/>
              <a:gd name="connsiteX0" fmla="*/ 502718 w 5362749"/>
              <a:gd name="connsiteY0" fmla="*/ 0 h 7710889"/>
              <a:gd name="connsiteX1" fmla="*/ 3058494 w 5362749"/>
              <a:gd name="connsiteY1" fmla="*/ 0 h 7710889"/>
              <a:gd name="connsiteX2" fmla="*/ 5362749 w 5362749"/>
              <a:gd name="connsiteY2" fmla="*/ 6612564 h 7710889"/>
              <a:gd name="connsiteX3" fmla="*/ 502717 w 5362749"/>
              <a:gd name="connsiteY3" fmla="*/ 6612564 h 7710889"/>
              <a:gd name="connsiteX4" fmla="*/ 502718 w 5362749"/>
              <a:gd name="connsiteY4" fmla="*/ 0 h 7710889"/>
              <a:gd name="connsiteX0" fmla="*/ 502718 w 5362749"/>
              <a:gd name="connsiteY0" fmla="*/ 0 h 6831223"/>
              <a:gd name="connsiteX1" fmla="*/ 3058494 w 5362749"/>
              <a:gd name="connsiteY1" fmla="*/ 0 h 6831223"/>
              <a:gd name="connsiteX2" fmla="*/ 5362749 w 5362749"/>
              <a:gd name="connsiteY2" fmla="*/ 6612564 h 6831223"/>
              <a:gd name="connsiteX3" fmla="*/ 502717 w 5362749"/>
              <a:gd name="connsiteY3" fmla="*/ 6612564 h 6831223"/>
              <a:gd name="connsiteX4" fmla="*/ 502718 w 5362749"/>
              <a:gd name="connsiteY4" fmla="*/ 0 h 6831223"/>
              <a:gd name="connsiteX0" fmla="*/ 502718 w 5362749"/>
              <a:gd name="connsiteY0" fmla="*/ 0 h 6705305"/>
              <a:gd name="connsiteX1" fmla="*/ 3058494 w 5362749"/>
              <a:gd name="connsiteY1" fmla="*/ 0 h 6705305"/>
              <a:gd name="connsiteX2" fmla="*/ 5362749 w 5362749"/>
              <a:gd name="connsiteY2" fmla="*/ 6612564 h 6705305"/>
              <a:gd name="connsiteX3" fmla="*/ 502717 w 5362749"/>
              <a:gd name="connsiteY3" fmla="*/ 6612564 h 6705305"/>
              <a:gd name="connsiteX4" fmla="*/ 502718 w 5362749"/>
              <a:gd name="connsiteY4" fmla="*/ 0 h 6705305"/>
              <a:gd name="connsiteX0" fmla="*/ 604321 w 5464352"/>
              <a:gd name="connsiteY0" fmla="*/ 0 h 6705305"/>
              <a:gd name="connsiteX1" fmla="*/ 3160097 w 5464352"/>
              <a:gd name="connsiteY1" fmla="*/ 0 h 6705305"/>
              <a:gd name="connsiteX2" fmla="*/ 5464352 w 5464352"/>
              <a:gd name="connsiteY2" fmla="*/ 6612564 h 6705305"/>
              <a:gd name="connsiteX3" fmla="*/ 604320 w 5464352"/>
              <a:gd name="connsiteY3" fmla="*/ 6612564 h 6705305"/>
              <a:gd name="connsiteX4" fmla="*/ 604321 w 5464352"/>
              <a:gd name="connsiteY4" fmla="*/ 0 h 6705305"/>
              <a:gd name="connsiteX0" fmla="*/ 502718 w 5362749"/>
              <a:gd name="connsiteY0" fmla="*/ 0 h 6705305"/>
              <a:gd name="connsiteX1" fmla="*/ 3058494 w 5362749"/>
              <a:gd name="connsiteY1" fmla="*/ 0 h 6705305"/>
              <a:gd name="connsiteX2" fmla="*/ 5362749 w 5362749"/>
              <a:gd name="connsiteY2" fmla="*/ 6612564 h 6705305"/>
              <a:gd name="connsiteX3" fmla="*/ 502717 w 5362749"/>
              <a:gd name="connsiteY3" fmla="*/ 6612564 h 6705305"/>
              <a:gd name="connsiteX4" fmla="*/ 502718 w 5362749"/>
              <a:gd name="connsiteY4" fmla="*/ 0 h 6705305"/>
              <a:gd name="connsiteX0" fmla="*/ 324254 w 7992598"/>
              <a:gd name="connsiteY0" fmla="*/ 0 h 6705306"/>
              <a:gd name="connsiteX1" fmla="*/ 2880030 w 7992598"/>
              <a:gd name="connsiteY1" fmla="*/ 0 h 6705306"/>
              <a:gd name="connsiteX2" fmla="*/ 7992598 w 7992598"/>
              <a:gd name="connsiteY2" fmla="*/ 6612565 h 6705306"/>
              <a:gd name="connsiteX3" fmla="*/ 324253 w 7992598"/>
              <a:gd name="connsiteY3" fmla="*/ 6612564 h 6705306"/>
              <a:gd name="connsiteX4" fmla="*/ 324254 w 7992598"/>
              <a:gd name="connsiteY4" fmla="*/ 0 h 6705306"/>
              <a:gd name="connsiteX0" fmla="*/ 1126687 w 8795031"/>
              <a:gd name="connsiteY0" fmla="*/ 0 h 6705306"/>
              <a:gd name="connsiteX1" fmla="*/ 3682463 w 8795031"/>
              <a:gd name="connsiteY1" fmla="*/ 0 h 6705306"/>
              <a:gd name="connsiteX2" fmla="*/ 8795031 w 8795031"/>
              <a:gd name="connsiteY2" fmla="*/ 6612565 h 6705306"/>
              <a:gd name="connsiteX3" fmla="*/ 1126686 w 8795031"/>
              <a:gd name="connsiteY3" fmla="*/ 6612564 h 6705306"/>
              <a:gd name="connsiteX4" fmla="*/ 1126687 w 8795031"/>
              <a:gd name="connsiteY4" fmla="*/ 0 h 6705306"/>
              <a:gd name="connsiteX0" fmla="*/ 1101829 w 8770173"/>
              <a:gd name="connsiteY0" fmla="*/ 0 h 6705306"/>
              <a:gd name="connsiteX1" fmla="*/ 3657605 w 8770173"/>
              <a:gd name="connsiteY1" fmla="*/ 0 h 6705306"/>
              <a:gd name="connsiteX2" fmla="*/ 8770173 w 8770173"/>
              <a:gd name="connsiteY2" fmla="*/ 6612565 h 6705306"/>
              <a:gd name="connsiteX3" fmla="*/ 1101828 w 8770173"/>
              <a:gd name="connsiteY3" fmla="*/ 6612564 h 6705306"/>
              <a:gd name="connsiteX4" fmla="*/ 1101829 w 8770173"/>
              <a:gd name="connsiteY4" fmla="*/ 0 h 6705306"/>
              <a:gd name="connsiteX0" fmla="*/ 1101829 w 8770173"/>
              <a:gd name="connsiteY0" fmla="*/ 0 h 6705306"/>
              <a:gd name="connsiteX1" fmla="*/ 3657605 w 8770173"/>
              <a:gd name="connsiteY1" fmla="*/ 0 h 6705306"/>
              <a:gd name="connsiteX2" fmla="*/ 8770173 w 8770173"/>
              <a:gd name="connsiteY2" fmla="*/ 6612565 h 6705306"/>
              <a:gd name="connsiteX3" fmla="*/ 1101828 w 8770173"/>
              <a:gd name="connsiteY3" fmla="*/ 6612564 h 6705306"/>
              <a:gd name="connsiteX4" fmla="*/ 1101829 w 8770173"/>
              <a:gd name="connsiteY4" fmla="*/ 0 h 6705306"/>
              <a:gd name="connsiteX0" fmla="*/ 1101829 w 8770173"/>
              <a:gd name="connsiteY0" fmla="*/ 0 h 6705306"/>
              <a:gd name="connsiteX1" fmla="*/ 3657605 w 8770173"/>
              <a:gd name="connsiteY1" fmla="*/ 0 h 6705306"/>
              <a:gd name="connsiteX2" fmla="*/ 8770173 w 8770173"/>
              <a:gd name="connsiteY2" fmla="*/ 6612565 h 6705306"/>
              <a:gd name="connsiteX3" fmla="*/ 1101828 w 8770173"/>
              <a:gd name="connsiteY3" fmla="*/ 6612564 h 6705306"/>
              <a:gd name="connsiteX4" fmla="*/ 1101829 w 8770173"/>
              <a:gd name="connsiteY4" fmla="*/ 0 h 6705306"/>
              <a:gd name="connsiteX0" fmla="*/ 669781 w 8770173"/>
              <a:gd name="connsiteY0" fmla="*/ 0 h 6870571"/>
              <a:gd name="connsiteX1" fmla="*/ 3225557 w 8770173"/>
              <a:gd name="connsiteY1" fmla="*/ 0 h 6870571"/>
              <a:gd name="connsiteX2" fmla="*/ 8770173 w 8770173"/>
              <a:gd name="connsiteY2" fmla="*/ 6777830 h 6870571"/>
              <a:gd name="connsiteX3" fmla="*/ 669780 w 8770173"/>
              <a:gd name="connsiteY3" fmla="*/ 6612564 h 6870571"/>
              <a:gd name="connsiteX4" fmla="*/ 669781 w 8770173"/>
              <a:gd name="connsiteY4" fmla="*/ 0 h 6870571"/>
              <a:gd name="connsiteX0" fmla="*/ 673966 w 8774358"/>
              <a:gd name="connsiteY0" fmla="*/ 0 h 6870571"/>
              <a:gd name="connsiteX1" fmla="*/ 3229742 w 8774358"/>
              <a:gd name="connsiteY1" fmla="*/ 0 h 6870571"/>
              <a:gd name="connsiteX2" fmla="*/ 8774358 w 8774358"/>
              <a:gd name="connsiteY2" fmla="*/ 6777830 h 6870571"/>
              <a:gd name="connsiteX3" fmla="*/ 673965 w 8774358"/>
              <a:gd name="connsiteY3" fmla="*/ 6612564 h 6870571"/>
              <a:gd name="connsiteX4" fmla="*/ 673966 w 8774358"/>
              <a:gd name="connsiteY4" fmla="*/ 0 h 6870571"/>
              <a:gd name="connsiteX0" fmla="*/ 1936935 w 10037327"/>
              <a:gd name="connsiteY0" fmla="*/ 0 h 6870571"/>
              <a:gd name="connsiteX1" fmla="*/ 4492711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268576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268576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556608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916648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916648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2605160 w 10705552"/>
              <a:gd name="connsiteY0" fmla="*/ 0 h 6870571"/>
              <a:gd name="connsiteX1" fmla="*/ 4584873 w 10705552"/>
              <a:gd name="connsiteY1" fmla="*/ 0 h 6870571"/>
              <a:gd name="connsiteX2" fmla="*/ 10705552 w 10705552"/>
              <a:gd name="connsiteY2" fmla="*/ 6777830 h 6870571"/>
              <a:gd name="connsiteX3" fmla="*/ 2605159 w 10705552"/>
              <a:gd name="connsiteY3" fmla="*/ 6612564 h 6870571"/>
              <a:gd name="connsiteX4" fmla="*/ 2605160 w 10705552"/>
              <a:gd name="connsiteY4" fmla="*/ 0 h 6870571"/>
              <a:gd name="connsiteX0" fmla="*/ 2897690 w 10998082"/>
              <a:gd name="connsiteY0" fmla="*/ 0 h 6870571"/>
              <a:gd name="connsiteX1" fmla="*/ 4877403 w 10998082"/>
              <a:gd name="connsiteY1" fmla="*/ 0 h 6870571"/>
              <a:gd name="connsiteX2" fmla="*/ 10998082 w 10998082"/>
              <a:gd name="connsiteY2" fmla="*/ 6777830 h 6870571"/>
              <a:gd name="connsiteX3" fmla="*/ 2897689 w 10998082"/>
              <a:gd name="connsiteY3" fmla="*/ 6612564 h 6870571"/>
              <a:gd name="connsiteX4" fmla="*/ 2897690 w 10998082"/>
              <a:gd name="connsiteY4" fmla="*/ 0 h 6870571"/>
              <a:gd name="connsiteX0" fmla="*/ 2897690 w 10998082"/>
              <a:gd name="connsiteY0" fmla="*/ 557418 h 7427989"/>
              <a:gd name="connsiteX1" fmla="*/ 4877403 w 10998082"/>
              <a:gd name="connsiteY1" fmla="*/ 557418 h 7427989"/>
              <a:gd name="connsiteX2" fmla="*/ 10998082 w 10998082"/>
              <a:gd name="connsiteY2" fmla="*/ 7335248 h 7427989"/>
              <a:gd name="connsiteX3" fmla="*/ 2897689 w 10998082"/>
              <a:gd name="connsiteY3" fmla="*/ 7169982 h 7427989"/>
              <a:gd name="connsiteX4" fmla="*/ 2897690 w 10998082"/>
              <a:gd name="connsiteY4" fmla="*/ 557418 h 7427989"/>
              <a:gd name="connsiteX0" fmla="*/ 2897690 w 10998082"/>
              <a:gd name="connsiteY0" fmla="*/ 0 h 6870571"/>
              <a:gd name="connsiteX1" fmla="*/ 4877403 w 10998082"/>
              <a:gd name="connsiteY1" fmla="*/ 0 h 6870571"/>
              <a:gd name="connsiteX2" fmla="*/ 10998082 w 10998082"/>
              <a:gd name="connsiteY2" fmla="*/ 6777830 h 6870571"/>
              <a:gd name="connsiteX3" fmla="*/ 2897689 w 10998082"/>
              <a:gd name="connsiteY3" fmla="*/ 6612564 h 6870571"/>
              <a:gd name="connsiteX4" fmla="*/ 2897690 w 10998082"/>
              <a:gd name="connsiteY4" fmla="*/ 0 h 6870571"/>
              <a:gd name="connsiteX0" fmla="*/ 2879193 w 10979585"/>
              <a:gd name="connsiteY0" fmla="*/ 0 h 6870571"/>
              <a:gd name="connsiteX1" fmla="*/ 4858906 w 10979585"/>
              <a:gd name="connsiteY1" fmla="*/ 0 h 6870571"/>
              <a:gd name="connsiteX2" fmla="*/ 10979585 w 10979585"/>
              <a:gd name="connsiteY2" fmla="*/ 6777830 h 6870571"/>
              <a:gd name="connsiteX3" fmla="*/ 2879192 w 10979585"/>
              <a:gd name="connsiteY3" fmla="*/ 6612564 h 6870571"/>
              <a:gd name="connsiteX4" fmla="*/ 2879193 w 10979585"/>
              <a:gd name="connsiteY4" fmla="*/ 0 h 6870571"/>
              <a:gd name="connsiteX0" fmla="*/ 2879193 w 10979585"/>
              <a:gd name="connsiteY0" fmla="*/ 0 h 6870571"/>
              <a:gd name="connsiteX1" fmla="*/ 4210834 w 10979585"/>
              <a:gd name="connsiteY1" fmla="*/ 0 h 6870571"/>
              <a:gd name="connsiteX2" fmla="*/ 10979585 w 10979585"/>
              <a:gd name="connsiteY2" fmla="*/ 6777830 h 6870571"/>
              <a:gd name="connsiteX3" fmla="*/ 2879192 w 10979585"/>
              <a:gd name="connsiteY3" fmla="*/ 6612564 h 6870571"/>
              <a:gd name="connsiteX4" fmla="*/ 2879193 w 10979585"/>
              <a:gd name="connsiteY4" fmla="*/ 0 h 6870571"/>
              <a:gd name="connsiteX0" fmla="*/ 2879193 w 10979585"/>
              <a:gd name="connsiteY0" fmla="*/ 0 h 6870571"/>
              <a:gd name="connsiteX1" fmla="*/ 4210834 w 10979585"/>
              <a:gd name="connsiteY1" fmla="*/ 0 h 6870571"/>
              <a:gd name="connsiteX2" fmla="*/ 10979585 w 10979585"/>
              <a:gd name="connsiteY2" fmla="*/ 6777830 h 6870571"/>
              <a:gd name="connsiteX3" fmla="*/ 2879192 w 10979585"/>
              <a:gd name="connsiteY3" fmla="*/ 6612564 h 6870571"/>
              <a:gd name="connsiteX4" fmla="*/ 2879193 w 10979585"/>
              <a:gd name="connsiteY4" fmla="*/ 0 h 6870571"/>
              <a:gd name="connsiteX0" fmla="*/ 2231120 w 10979585"/>
              <a:gd name="connsiteY0" fmla="*/ 0 h 6870571"/>
              <a:gd name="connsiteX1" fmla="*/ 3562761 w 10979585"/>
              <a:gd name="connsiteY1" fmla="*/ 0 h 6870571"/>
              <a:gd name="connsiteX2" fmla="*/ 10979585 w 10979585"/>
              <a:gd name="connsiteY2" fmla="*/ 6777830 h 6870571"/>
              <a:gd name="connsiteX3" fmla="*/ 2231119 w 10979585"/>
              <a:gd name="connsiteY3" fmla="*/ 6612564 h 6870571"/>
              <a:gd name="connsiteX4" fmla="*/ 2231120 w 10979585"/>
              <a:gd name="connsiteY4" fmla="*/ 0 h 6870571"/>
              <a:gd name="connsiteX0" fmla="*/ 2231120 w 10979585"/>
              <a:gd name="connsiteY0" fmla="*/ 0 h 6870571"/>
              <a:gd name="connsiteX1" fmla="*/ 4210832 w 10979585"/>
              <a:gd name="connsiteY1" fmla="*/ 0 h 6870571"/>
              <a:gd name="connsiteX2" fmla="*/ 10979585 w 10979585"/>
              <a:gd name="connsiteY2" fmla="*/ 6777830 h 6870571"/>
              <a:gd name="connsiteX3" fmla="*/ 2231119 w 10979585"/>
              <a:gd name="connsiteY3" fmla="*/ 6612564 h 6870571"/>
              <a:gd name="connsiteX4" fmla="*/ 2231120 w 10979585"/>
              <a:gd name="connsiteY4" fmla="*/ 0 h 6870571"/>
              <a:gd name="connsiteX0" fmla="*/ 2231120 w 10979585"/>
              <a:gd name="connsiteY0" fmla="*/ 0 h 6870571"/>
              <a:gd name="connsiteX1" fmla="*/ 4210832 w 10979585"/>
              <a:gd name="connsiteY1" fmla="*/ 0 h 6870571"/>
              <a:gd name="connsiteX2" fmla="*/ 10979585 w 10979585"/>
              <a:gd name="connsiteY2" fmla="*/ 6777830 h 6870571"/>
              <a:gd name="connsiteX3" fmla="*/ 2231119 w 10979585"/>
              <a:gd name="connsiteY3" fmla="*/ 6612564 h 6870571"/>
              <a:gd name="connsiteX4" fmla="*/ 2231120 w 10979585"/>
              <a:gd name="connsiteY4" fmla="*/ 0 h 6870571"/>
              <a:gd name="connsiteX0" fmla="*/ 2231120 w 10979585"/>
              <a:gd name="connsiteY0" fmla="*/ 165266 h 7035837"/>
              <a:gd name="connsiteX1" fmla="*/ 4282840 w 10979585"/>
              <a:gd name="connsiteY1" fmla="*/ 0 h 7035837"/>
              <a:gd name="connsiteX2" fmla="*/ 10979585 w 10979585"/>
              <a:gd name="connsiteY2" fmla="*/ 6943096 h 7035837"/>
              <a:gd name="connsiteX3" fmla="*/ 2231119 w 10979585"/>
              <a:gd name="connsiteY3" fmla="*/ 6777830 h 7035837"/>
              <a:gd name="connsiteX4" fmla="*/ 2231120 w 10979585"/>
              <a:gd name="connsiteY4" fmla="*/ 165266 h 7035837"/>
              <a:gd name="connsiteX0" fmla="*/ 2231120 w 10979585"/>
              <a:gd name="connsiteY0" fmla="*/ 165266 h 7035837"/>
              <a:gd name="connsiteX1" fmla="*/ 4282840 w 10979585"/>
              <a:gd name="connsiteY1" fmla="*/ 0 h 7035837"/>
              <a:gd name="connsiteX2" fmla="*/ 10979585 w 10979585"/>
              <a:gd name="connsiteY2" fmla="*/ 6943096 h 7035837"/>
              <a:gd name="connsiteX3" fmla="*/ 2231119 w 10979585"/>
              <a:gd name="connsiteY3" fmla="*/ 6777830 h 7035837"/>
              <a:gd name="connsiteX4" fmla="*/ 2231120 w 10979585"/>
              <a:gd name="connsiteY4" fmla="*/ 165266 h 7035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79585" h="7035837">
                <a:moveTo>
                  <a:pt x="2231120" y="165266"/>
                </a:moveTo>
                <a:lnTo>
                  <a:pt x="4282840" y="0"/>
                </a:lnTo>
                <a:cubicBezTo>
                  <a:pt x="2610414" y="495802"/>
                  <a:pt x="0" y="5758132"/>
                  <a:pt x="10979585" y="6943096"/>
                </a:cubicBezTo>
                <a:cubicBezTo>
                  <a:pt x="8796116" y="7035837"/>
                  <a:pt x="3741768" y="6865309"/>
                  <a:pt x="2231119" y="6777830"/>
                </a:cubicBezTo>
                <a:cubicBezTo>
                  <a:pt x="2269136" y="5514138"/>
                  <a:pt x="2122595" y="3139150"/>
                  <a:pt x="2231120" y="165266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9388C-3D84-4A61-B4FB-ACE493ACA29F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ADE76-91CB-43E1-A6AA-317D5D5D5A80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FE63A-A530-4CE6-8C80-FE934ABDFB4D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30476-E4CB-4C51-9961-771756154E9A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32FE9-1D19-4AE7-884F-2ED89026BF92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CB68D-4594-45BB-BF36-CEC55C2A4A4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883D9-1852-4798-B849-6360B65276F4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2ADD5-6D8E-4973-A8BC-8B61FC0FC65F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D9112-94ED-401A-9679-6DB0C9FF60B0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0FB7F-AC12-44E3-B550-E0880EDC6AF1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72809-D835-4320-900A-632C5D669D2D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2CAF3-16ED-4C2F-BA05-A26F8D8F6166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54104-07AC-4DE5-856F-095C44BDBAE7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286B8-07E4-4CA4-9EF2-8E8E81A57858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883D4-61C1-4313-8C27-45BD2EF16D91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F8145-8CEC-4249-AEC0-06F6F2FF9C3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BE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2E26AE-8C62-4BC2-8876-D7388CFA8660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ABEEE5-FBFC-4632-9C99-E0B48ABECE2D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5299" y="5539208"/>
            <a:ext cx="6400800" cy="131879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BE" sz="2400" dirty="0" smtClean="0">
                <a:solidFill>
                  <a:srgbClr val="A7A7A7"/>
                </a:solidFill>
              </a:rPr>
              <a:t>Frank Vanden </a:t>
            </a:r>
            <a:r>
              <a:rPr lang="fr-BE" sz="2400" dirty="0" err="1" smtClean="0">
                <a:solidFill>
                  <a:srgbClr val="A7A7A7"/>
                </a:solidFill>
              </a:rPr>
              <a:t>Berghen</a:t>
            </a:r>
            <a:endParaRPr lang="fr-BE" sz="2400" dirty="0" smtClean="0">
              <a:solidFill>
                <a:srgbClr val="A7A7A7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fr-FR" sz="1100" dirty="0" smtClean="0">
              <a:solidFill>
                <a:srgbClr val="A7A7A7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BE" sz="2800" u="sng" dirty="0" smtClean="0">
                <a:solidFill>
                  <a:srgbClr val="0996FF"/>
                </a:solidFill>
              </a:rPr>
              <a:t>http://www.business-insight.com</a:t>
            </a:r>
            <a:endParaRPr lang="fr-BE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2" descr="D:\Documents\Pictures\tim\Business-Insight\Logo-Business-Ins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53568"/>
            <a:ext cx="2425562" cy="10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0" y="2643464"/>
            <a:ext cx="9144000" cy="1470025"/>
          </a:xfrm>
        </p:spPr>
        <p:txBody>
          <a:bodyPr/>
          <a:lstStyle/>
          <a:p>
            <a:r>
              <a:rPr lang="fr-BE" sz="7200" b="1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fr-BE" sz="7200" b="1" i="1" dirty="0" smtClean="0">
                <a:cs typeface="Arial" pitchFamily="34" charset="0"/>
              </a:rPr>
              <a:t>Anatella </a:t>
            </a:r>
            <a:r>
              <a:rPr lang="fr-BE" sz="7200" b="1" dirty="0" smtClean="0">
                <a:cs typeface="Arial" pitchFamily="34" charset="0"/>
              </a:rPr>
              <a:t/>
            </a:r>
            <a:br>
              <a:rPr lang="fr-BE" sz="7200" b="1" dirty="0" smtClean="0">
                <a:cs typeface="Arial" pitchFamily="34" charset="0"/>
              </a:rPr>
            </a:br>
            <a:r>
              <a:rPr lang="fr-BE" sz="4800" b="1" dirty="0" smtClean="0">
                <a:cs typeface="Arial" pitchFamily="34" charset="0"/>
              </a:rPr>
              <a:t>auto-</a:t>
            </a:r>
            <a:r>
              <a:rPr lang="fr-BE" sz="4800" b="1" dirty="0" err="1" smtClean="0">
                <a:cs typeface="Arial" pitchFamily="34" charset="0"/>
              </a:rPr>
              <a:t>generated</a:t>
            </a:r>
            <a:r>
              <a:rPr lang="fr-BE" sz="4800" b="1" dirty="0" smtClean="0">
                <a:cs typeface="Arial" pitchFamily="34" charset="0"/>
              </a:rPr>
              <a:t> report</a:t>
            </a:r>
            <a:r>
              <a:rPr lang="fr-BE" sz="2400" dirty="0" smtClean="0">
                <a:cs typeface="Arial" pitchFamily="34" charset="0"/>
              </a:rPr>
              <a:t/>
            </a:r>
            <a:br>
              <a:rPr lang="fr-BE" sz="2400" dirty="0" smtClean="0">
                <a:cs typeface="Arial" pitchFamily="34" charset="0"/>
              </a:rPr>
            </a:br>
            <a:r>
              <a:rPr lang="fr-BE" sz="1600" dirty="0" smtClean="0">
                <a:cs typeface="Arial" pitchFamily="34" charset="0"/>
              </a:rPr>
              <a:t/>
            </a:r>
            <a:br>
              <a:rPr lang="fr-BE" sz="1600" dirty="0" smtClean="0">
                <a:cs typeface="Arial" pitchFamily="34" charset="0"/>
              </a:rPr>
            </a:br>
            <a:r>
              <a:rPr lang="fr-BE" sz="1600" dirty="0" smtClean="0">
                <a:cs typeface="Arial" pitchFamily="34" charset="0"/>
              </a:rPr>
              <a:t/>
            </a:r>
            <a:br>
              <a:rPr lang="fr-BE" sz="1600" dirty="0" smtClean="0">
                <a:cs typeface="Arial" pitchFamily="34" charset="0"/>
              </a:rPr>
            </a:br>
            <a:endParaRPr lang="fr-BE" sz="1600" dirty="0" smtClean="0">
              <a:cs typeface="Arial" pitchFamily="34" charset="0"/>
            </a:endParaRPr>
          </a:p>
        </p:txBody>
      </p:sp>
      <p:pic>
        <p:nvPicPr>
          <p:cNvPr id="7" name="Picture 4" descr="D:\windows\Desktop\puzzle0small_fin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0701" y="2040805"/>
            <a:ext cx="1417069" cy="1281803"/>
          </a:xfrm>
          <a:prstGeom prst="rect">
            <a:avLst/>
          </a:prstGeom>
          <a:noFill/>
        </p:spPr>
      </p:pic>
      <p:pic>
        <p:nvPicPr>
          <p:cNvPr id="8" name="Picture 2" descr="D:\Documents\Pictures\tim\final\TIMiLOGO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7107" y="4490286"/>
            <a:ext cx="1945178" cy="75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53879" y="4650019"/>
            <a:ext cx="49357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800" b="1" i="1" dirty="0" smtClean="0">
                <a:latin typeface="+mj-lt"/>
              </a:rPr>
              <a:t>Anatella</a:t>
            </a:r>
            <a:r>
              <a:rPr lang="fr-BE" sz="2800" b="1" dirty="0" smtClean="0">
                <a:latin typeface="+mj-lt"/>
              </a:rPr>
              <a:t>  </a:t>
            </a:r>
            <a:r>
              <a:rPr lang="fr-BE" sz="2800" b="1" dirty="0" err="1" smtClean="0">
                <a:latin typeface="+mj-lt"/>
              </a:rPr>
              <a:t>is</a:t>
            </a:r>
            <a:r>
              <a:rPr lang="fr-BE" sz="2800" b="1" dirty="0" smtClean="0">
                <a:latin typeface="+mj-lt"/>
              </a:rPr>
              <a:t> a component of the </a:t>
            </a:r>
            <a:endParaRPr lang="fr-BE" sz="2800" b="1" dirty="0">
              <a:latin typeface="+mj-lt"/>
            </a:endParaRPr>
          </a:p>
        </p:txBody>
      </p:sp>
      <p:pic>
        <p:nvPicPr>
          <p:cNvPr id="10" name="Picture 3" descr="puzzle0small_fin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3975" y="4686044"/>
            <a:ext cx="500966" cy="454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3D </a:t>
            </a:r>
            <a:r>
              <a:rPr lang="fr-BE" dirty="0" err="1" smtClean="0"/>
              <a:t>Charts</a:t>
            </a:r>
            <a:r>
              <a:rPr lang="fr-BE" dirty="0" smtClean="0"/>
              <a:t> </a:t>
            </a:r>
            <a:r>
              <a:rPr lang="fr-BE" dirty="0" err="1" smtClean="0"/>
              <a:t>Rendering</a:t>
            </a:r>
            <a:endParaRPr lang="fr-BE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1908549"/>
              </p:ext>
            </p:extLst>
          </p:nvPr>
        </p:nvGraphicFramePr>
        <p:xfrm>
          <a:off x="755576" y="1268760"/>
          <a:ext cx="792088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375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2190</TotalTime>
  <Words>17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 Anatella  auto-generated report   </vt:lpstr>
      <vt:lpstr>3D Charts Rendering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fvandenb</dc:creator>
  <cp:lastModifiedBy>fvandenb</cp:lastModifiedBy>
  <cp:revision>422</cp:revision>
  <dcterms:created xsi:type="dcterms:W3CDTF">2010-12-09T21:57:03Z</dcterms:created>
  <dcterms:modified xsi:type="dcterms:W3CDTF">2011-07-19T15:22:31Z</dcterms:modified>
</cp:coreProperties>
</file>