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7" r:id="rId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5" d="100"/>
          <a:sy n="65" d="100"/>
        </p:scale>
        <p:origin x="-162" y="-15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Book1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B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fr-BE" dirty="0" smtClean="0"/>
              <a:t>Bar </a:t>
            </a:r>
            <a:r>
              <a:rPr lang="fr-BE" dirty="0" err="1" smtClean="0"/>
              <a:t>chart</a:t>
            </a:r>
            <a:endParaRPr lang="fr-BE" dirty="0"/>
          </a:p>
        </c:rich>
      </c:tx>
      <c:layout/>
      <c:overlay val="0"/>
    </c:title>
    <c:autoTitleDeleted val="0"/>
    <c:plotArea>
      <c:layout>
        <c:manualLayout>
          <c:layoutTarget val="inner"/>
          <c:xMode val="edge"/>
          <c:yMode val="edge"/>
          <c:x val="4.3547853061629199E-2"/>
          <c:y val="9.3207943269932481E-2"/>
          <c:w val="0.7539039468395714"/>
          <c:h val="0.85129898263744019"/>
        </c:manualLayout>
      </c:layout>
      <c:barChart>
        <c:barDir val="col"/>
        <c:grouping val="clustered"/>
        <c:varyColors val="0"/>
        <c:ser>
          <c:idx val="0"/>
          <c:order val="0"/>
          <c:tx>
            <c:v>Potential[[TIMData potential]]</c:v>
          </c:tx>
          <c:spPr>
            <a:gradFill>
              <a:gsLst>
                <a:gs pos="0">
                  <a:srgbClr val="000082"/>
                </a:gs>
                <a:gs pos="30000">
                  <a:srgbClr val="66008F"/>
                </a:gs>
                <a:gs pos="64999">
                  <a:srgbClr val="BA0066"/>
                </a:gs>
                <a:gs pos="89999">
                  <a:srgbClr val="FF0000"/>
                </a:gs>
                <a:gs pos="100000">
                  <a:srgbClr val="FF8200"/>
                </a:gs>
              </a:gsLst>
              <a:lin ang="5400000" scaled="0"/>
            </a:gradFill>
          </c:spPr>
          <c:invertIfNegative val="0"/>
          <c:cat>
            <c:strRef>
              <c:f>Sheet1!$A$1</c:f>
              <c:strCache>
                <c:ptCount val="1"/>
                <c:pt idx="0">
                  <c:v>bruxelles</c:v>
                </c:pt>
              </c:strCache>
            </c:strRef>
          </c:cat>
          <c:val>
            <c:numRef>
              <c:f>Sheet1!$B$1</c:f>
              <c:numCache>
                <c:formatCode>General</c:formatCode>
                <c:ptCount val="1"/>
                <c:pt idx="0">
                  <c:v>500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1638912"/>
        <c:axId val="121640448"/>
      </c:barChart>
      <c:catAx>
        <c:axId val="121638912"/>
        <c:scaling>
          <c:orientation val="minMax"/>
        </c:scaling>
        <c:delete val="0"/>
        <c:axPos val="b"/>
        <c:majorTickMark val="out"/>
        <c:minorTickMark val="none"/>
        <c:tickLblPos val="nextTo"/>
        <c:crossAx val="121640448"/>
        <c:crosses val="autoZero"/>
        <c:auto val="1"/>
        <c:lblAlgn val="ctr"/>
        <c:lblOffset val="100"/>
        <c:noMultiLvlLbl val="0"/>
      </c:catAx>
      <c:valAx>
        <c:axId val="12164044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163891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7FF1DB-C19B-4817-AA28-15E630FBD41C}" type="datetimeFigureOut">
              <a:rPr lang="fr-FR" smtClean="0"/>
              <a:pPr/>
              <a:t>19/07/2011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4E6811-6A44-4BDA-AAF8-012C2716F1A1}" type="slidenum">
              <a:rPr lang="fr-BE" smtClean="0"/>
              <a:pPr/>
              <a:t>‹#›</a:t>
            </a:fld>
            <a:endParaRPr lang="fr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15299" y="5539208"/>
            <a:ext cx="6400800" cy="1318792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fr-BE" sz="2400" dirty="0" smtClean="0">
                <a:solidFill>
                  <a:srgbClr val="A7A7A7"/>
                </a:solidFill>
              </a:rPr>
              <a:t>Frank Vanden </a:t>
            </a:r>
            <a:r>
              <a:rPr lang="fr-BE" sz="2400" dirty="0" err="1" smtClean="0">
                <a:solidFill>
                  <a:srgbClr val="A7A7A7"/>
                </a:solidFill>
              </a:rPr>
              <a:t>Berghen</a:t>
            </a:r>
            <a:endParaRPr lang="fr-BE" sz="2400" dirty="0" smtClean="0">
              <a:solidFill>
                <a:srgbClr val="A7A7A7"/>
              </a:solidFill>
            </a:endParaRPr>
          </a:p>
          <a:p>
            <a:pPr eaLnBrk="1" fontAlgn="auto" hangingPunct="1">
              <a:spcAft>
                <a:spcPts val="0"/>
              </a:spcAft>
              <a:defRPr/>
            </a:pPr>
            <a:endParaRPr lang="fr-FR" sz="1100" dirty="0" smtClean="0">
              <a:solidFill>
                <a:srgbClr val="A7A7A7"/>
              </a:solidFill>
            </a:endParaRPr>
          </a:p>
          <a:p>
            <a:pPr eaLnBrk="1" fontAlgn="auto" hangingPunct="1">
              <a:spcAft>
                <a:spcPts val="0"/>
              </a:spcAft>
              <a:defRPr/>
            </a:pPr>
            <a:r>
              <a:rPr lang="fr-BE" sz="2800" u="sng" dirty="0" smtClean="0">
                <a:solidFill>
                  <a:srgbClr val="0996FF"/>
                </a:solidFill>
              </a:rPr>
              <a:t>http://www.business-insight.com</a:t>
            </a:r>
            <a:endParaRPr lang="fr-BE" sz="2000" dirty="0" smtClean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5" name="Picture 2" descr="D:\Documents\Pictures\tim\Business-Insight\Logo-Business-Insight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400800" y="353568"/>
            <a:ext cx="2425562" cy="1001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Title 1"/>
          <p:cNvSpPr>
            <a:spLocks noGrp="1"/>
          </p:cNvSpPr>
          <p:nvPr>
            <p:ph type="ctrTitle"/>
          </p:nvPr>
        </p:nvSpPr>
        <p:spPr>
          <a:xfrm>
            <a:off x="0" y="2643464"/>
            <a:ext cx="9144000" cy="1470025"/>
          </a:xfrm>
        </p:spPr>
        <p:txBody>
          <a:bodyPr>
            <a:normAutofit fontScale="90000"/>
          </a:bodyPr>
          <a:lstStyle/>
          <a:p>
            <a:r>
              <a:rPr lang="fr-BE" sz="7200" b="1" dirty="0" smtClean="0">
                <a:solidFill>
                  <a:srgbClr val="FF0000"/>
                </a:solidFill>
                <a:cs typeface="Arial" pitchFamily="34" charset="0"/>
              </a:rPr>
              <a:t> </a:t>
            </a:r>
            <a:r>
              <a:rPr lang="fr-BE" sz="7200" b="1" i="1" dirty="0" smtClean="0">
                <a:cs typeface="Arial" pitchFamily="34" charset="0"/>
              </a:rPr>
              <a:t>Anatella </a:t>
            </a:r>
            <a:r>
              <a:rPr lang="fr-BE" sz="7200" b="1" dirty="0" smtClean="0">
                <a:cs typeface="Arial" pitchFamily="34" charset="0"/>
              </a:rPr>
              <a:t/>
            </a:r>
            <a:br>
              <a:rPr lang="fr-BE" sz="7200" b="1" dirty="0" smtClean="0">
                <a:cs typeface="Arial" pitchFamily="34" charset="0"/>
              </a:rPr>
            </a:br>
            <a:r>
              <a:rPr lang="fr-BE" sz="4800" b="1" dirty="0" smtClean="0">
                <a:cs typeface="Arial" pitchFamily="34" charset="0"/>
              </a:rPr>
              <a:t>auto-</a:t>
            </a:r>
            <a:r>
              <a:rPr lang="fr-BE" sz="4800" b="1" dirty="0" err="1" smtClean="0">
                <a:cs typeface="Arial" pitchFamily="34" charset="0"/>
              </a:rPr>
              <a:t>generated</a:t>
            </a:r>
            <a:r>
              <a:rPr lang="fr-BE" sz="4800" b="1" dirty="0" smtClean="0">
                <a:cs typeface="Arial" pitchFamily="34" charset="0"/>
              </a:rPr>
              <a:t> report</a:t>
            </a:r>
            <a:r>
              <a:rPr lang="fr-BE" sz="2400" dirty="0" smtClean="0">
                <a:cs typeface="Arial" pitchFamily="34" charset="0"/>
              </a:rPr>
              <a:t/>
            </a:r>
            <a:br>
              <a:rPr lang="fr-BE" sz="2400" dirty="0" smtClean="0">
                <a:cs typeface="Arial" pitchFamily="34" charset="0"/>
              </a:rPr>
            </a:br>
            <a:r>
              <a:rPr lang="fr-BE" sz="1600" dirty="0" smtClean="0">
                <a:cs typeface="Arial" pitchFamily="34" charset="0"/>
              </a:rPr>
              <a:t/>
            </a:r>
            <a:br>
              <a:rPr lang="fr-BE" sz="1600" dirty="0" smtClean="0">
                <a:cs typeface="Arial" pitchFamily="34" charset="0"/>
              </a:rPr>
            </a:br>
            <a:r>
              <a:rPr lang="fr-BE" sz="1600" dirty="0" smtClean="0">
                <a:cs typeface="Arial" pitchFamily="34" charset="0"/>
              </a:rPr>
              <a:t/>
            </a:r>
            <a:br>
              <a:rPr lang="fr-BE" sz="1600" dirty="0" smtClean="0">
                <a:cs typeface="Arial" pitchFamily="34" charset="0"/>
              </a:rPr>
            </a:br>
            <a:endParaRPr lang="fr-BE" sz="1600" dirty="0" smtClean="0">
              <a:cs typeface="Arial" pitchFamily="34" charset="0"/>
            </a:endParaRPr>
          </a:p>
        </p:txBody>
      </p:sp>
      <p:pic>
        <p:nvPicPr>
          <p:cNvPr id="7" name="Picture 4" descr="D:\windows\Desktop\puzzle0small_final.pn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530701" y="2040805"/>
            <a:ext cx="1417069" cy="1281803"/>
          </a:xfrm>
          <a:prstGeom prst="rect">
            <a:avLst/>
          </a:prstGeom>
          <a:noFill/>
        </p:spPr>
      </p:pic>
      <p:pic>
        <p:nvPicPr>
          <p:cNvPr id="8" name="Picture 2" descr="D:\Documents\Pictures\tim\final\TIMiLOGO7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6497107" y="4490286"/>
            <a:ext cx="1945178" cy="7569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extBox 8"/>
          <p:cNvSpPr txBox="1"/>
          <p:nvPr/>
        </p:nvSpPr>
        <p:spPr>
          <a:xfrm>
            <a:off x="1553879" y="4650019"/>
            <a:ext cx="49357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BE" sz="2800" b="1" i="1" dirty="0" smtClean="0">
                <a:latin typeface="+mj-lt"/>
              </a:rPr>
              <a:t>Anatella</a:t>
            </a:r>
            <a:r>
              <a:rPr lang="fr-BE" sz="2800" b="1" dirty="0" smtClean="0">
                <a:latin typeface="+mj-lt"/>
              </a:rPr>
              <a:t>  </a:t>
            </a:r>
            <a:r>
              <a:rPr lang="fr-BE" sz="2800" b="1" dirty="0" err="1" smtClean="0">
                <a:latin typeface="+mj-lt"/>
              </a:rPr>
              <a:t>is</a:t>
            </a:r>
            <a:r>
              <a:rPr lang="fr-BE" sz="2800" b="1" dirty="0" smtClean="0">
                <a:latin typeface="+mj-lt"/>
              </a:rPr>
              <a:t> a component of the </a:t>
            </a:r>
            <a:endParaRPr lang="fr-BE" sz="2800" b="1" dirty="0">
              <a:latin typeface="+mj-lt"/>
            </a:endParaRPr>
          </a:p>
        </p:txBody>
      </p:sp>
      <p:pic>
        <p:nvPicPr>
          <p:cNvPr id="10" name="Picture 3" descr="puzzle0small_final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123975" y="4686044"/>
            <a:ext cx="500966" cy="4544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40676616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fr-BE" b="1" dirty="0" smtClean="0">
                <a:solidFill>
                  <a:srgbClr val="00B0F0"/>
                </a:solidFill>
              </a:rPr>
              <a:t>One bar-</a:t>
            </a:r>
            <a:r>
              <a:rPr lang="fr-BE" b="1" dirty="0" err="1" smtClean="0">
                <a:solidFill>
                  <a:srgbClr val="00B0F0"/>
                </a:solidFill>
              </a:rPr>
              <a:t>chart</a:t>
            </a:r>
            <a:endParaRPr lang="fr-BE" b="1" dirty="0">
              <a:solidFill>
                <a:srgbClr val="00B0F0"/>
              </a:solidFill>
            </a:endParaRPr>
          </a:p>
        </p:txBody>
      </p:sp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1604376829"/>
              </p:ext>
            </p:extLst>
          </p:nvPr>
        </p:nvGraphicFramePr>
        <p:xfrm>
          <a:off x="107504" y="1124744"/>
          <a:ext cx="9036496" cy="57332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18</Words>
  <Application>Microsoft Office PowerPoint</Application>
  <PresentationFormat>On-screen Show (4:3)</PresentationFormat>
  <Paragraphs>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 Anatella  auto-generated report   </vt:lpstr>
      <vt:lpstr>One bar-chart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Anatella Test</dc:title>
  <dc:creator>fvandenb</dc:creator>
  <cp:lastModifiedBy>fvandenb</cp:lastModifiedBy>
  <cp:revision>5</cp:revision>
  <dcterms:created xsi:type="dcterms:W3CDTF">2010-04-13T11:51:22Z</dcterms:created>
  <dcterms:modified xsi:type="dcterms:W3CDTF">2011-07-19T16:35:30Z</dcterms:modified>
</cp:coreProperties>
</file>

<file path=docProps/thumbnail.jpeg>
</file>